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9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32F0E6-EE29-4B7D-B0CD-55139D744FA1}" type="datetime9">
              <a:rPr lang="ru-RU"/>
              <a:pPr>
                <a:defRPr/>
              </a:pPr>
              <a:t>19.10.2023 11:50:53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A2FD0F6-5EDE-4D8E-8103-E5B3F9861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5FC9FE-87B4-4B3E-91C4-2E4C0562036E}" type="datetime9">
              <a:rPr lang="ru-RU"/>
              <a:pPr>
                <a:defRPr/>
              </a:pPr>
              <a:t>19.10.2023 11:50:49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06017D-BAD7-42BD-B81F-5B31DBF46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AE3528-70F9-4B8C-A7C4-F12D9820E49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26F02-FC21-4031-9C37-C3529B1211E8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713F1-C3AB-4182-AE59-DC9DC6FC6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64D1-638B-4C2C-BDCC-99937B5C332E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9BFBC-5C74-4C1E-A2A2-1BA920DD0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8139E-ACA3-43D4-82DA-87DB88F59B05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33E9D-3B2F-4B0D-8C12-2B26F70BA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DE1FE-1C91-468B-A0D9-02A7CC9E3F16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774D7-0DA2-41B5-8286-7D993F92A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5D5A-3A35-484C-94B5-E0BC29E53596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0EA3F-1757-4FCE-AF50-FDDF46EF5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0C594-5A3C-4680-A91A-BA44CF5C4175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3A0D3-EE3F-4737-B01A-5DDD50CCB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19314-339B-48DA-AE43-FCFCBBAAC951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D7F82-BCCF-497C-817D-89B113C04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02702-2BAD-4D01-A77C-69A0B04ABFBE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0B16F-2E11-461C-B1E9-7C2B07564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D4222-DB3C-4ECB-B7CC-CB23CBA6BDFD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3E9F2-3CF4-4A28-B547-AE5A8505A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37788-004C-426D-AC3A-6CD7982CA0F8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B33F0-7DEE-4CE7-9426-34D3302EF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49EC-E637-4E61-9ED5-63060DE81A03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5B31F-6197-4F78-947B-6D77F02F1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FAAE45-DB1F-49CF-A486-8DE27985CC7F}" type="datetime1">
              <a:rPr lang="ru-RU"/>
              <a:pPr>
                <a:defRPr/>
              </a:pPr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FFBB6A-6A11-4C5B-89EE-A0041A49C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571481"/>
            <a:ext cx="7772400" cy="857255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«Гимназия г. Троицка» дошкольное отделение №7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643050"/>
            <a:ext cx="792961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Роль эмоционального благополучия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сохранении и укреплении психического здоровья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Подготовила педагог-психолог Ермишкина С. В.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:\Documents and Settings\Aida\Рабочий стол\клипарты рамки фончики\kniga3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643182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3" name="Picture 3" descr="C:\Users\UserPC\Desktop\Screenshot_20231007_133351_com.vkontakte.android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32798" y="571480"/>
            <a:ext cx="4325482" cy="5961067"/>
          </a:xfrm>
          <a:prstGeom prst="rect">
            <a:avLst/>
          </a:prstGeom>
          <a:noFill/>
        </p:spPr>
      </p:pic>
      <p:pic>
        <p:nvPicPr>
          <p:cNvPr id="3076" name="Picture 4" descr="C:\Users\UserPC\Desktop\счастл еж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785926"/>
            <a:ext cx="4195119" cy="29750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-285784" y="274638"/>
            <a:ext cx="9429784" cy="1582726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Эмоционального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благополучия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4098" name="Picture 2" descr="C:\Users\UserPC\Desktop\эмоц благополучиекарт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500174"/>
            <a:ext cx="6788945" cy="452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5340369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Основными составляющими здоровья психики являются: крепкая нервная система, здоровье ума, тела и духа.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Оно не обусловлено лишь отсутствием заболевания. Это состояние комплексного благополучия, позволяющее справиться с любой жизненной трудностью.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Существует тесная связь между физическим и психическим здоровьем. Врачам доподлинно известна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психосоматика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многих болезней – язва желудка, астма, некоторые сердечные заболевания. Возникают они зачастую от нервных потрясений.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Наиболее распространенным заболеванием современных реалий является депрессия.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715436" cy="5697559"/>
          </a:xfrm>
        </p:spPr>
        <p:txBody>
          <a:bodyPr/>
          <a:lstStyle/>
          <a:p>
            <a:pPr marL="0" algn="just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Физическое и психическое состояние человека тесно взаимосвязаны. Существует несколько правил для поддержания здорового тела и духа: 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Спорт и правильное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питание.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Сбалансированный рацион и умеренная физическая нагрузка – залог крепких сосудов, нервной системы и сильного иммунитета. 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Глубокий сон не менее 7-8 часов.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Сон способствует быстрому восстановлению организма, а соответственно, большей стойкости к стрессовым ситуациям. </a:t>
            </a:r>
          </a:p>
          <a:p>
            <a:pPr marL="0" algn="just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Хобби, увлечение по вкусу.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Неоднократно доказано, что занятие любимым делом заставляет организм выделять «гормон радости». </a:t>
            </a:r>
          </a:p>
          <a:p>
            <a:pPr marL="0" algn="just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Общение с интересными и позитивными людьми.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Положительно настроенный человек заряжает окружающих хорошей, качественной энергией, питая и себя, и других. </a:t>
            </a:r>
          </a:p>
          <a:p>
            <a:pPr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500034" y="714356"/>
            <a:ext cx="8229600" cy="2428875"/>
          </a:xfrm>
        </p:spPr>
        <p:txBody>
          <a:bodyPr/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Умение и возможность выговориться. 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Вредно скрывать негативные эмоции и замыкаться в себе. Накопленные из года в год обиды, недосказанность, непонимание и стресс могут вылиться в серьезные психические расстройства, последствия которых станут необратимыми и фатальными.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11" name="Рисунок 10" descr="ежик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4810" y="3129020"/>
            <a:ext cx="4214842" cy="2890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Роль эмоционального благополучия в сохранении и укреплении психического здоровья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858312" cy="4625989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Психология здоровья, как наука о психологических причинах здоровья, о методах и средствах его сохранения, укрепления и развития,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главной своей целью считает всестороннее совершенствование человека в гармоничном балансе души и тела: сохранение, укрепление и развитие духовной, психической и соматической составляющих здоровья.</a:t>
            </a:r>
          </a:p>
          <a:p>
            <a:pPr algn="just">
              <a:buNone/>
            </a:pPr>
            <a:r>
              <a:rPr lang="ru-RU" sz="2400" dirty="0" smtClean="0"/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Показателями достижения психического здоровья является эмоциональное благополучие человека. Эмоциональное благополучие - психическая составляющая психического здоровья, без сомнения, главный фактор, определяющий качество нашей жизни. От него в значительной степени зависят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472518" cy="5411807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личное счастье человека, его профессиональные успехи, взаимоотношения с другими людьми и все аспекты физических компонентов здоровья</a:t>
            </a:r>
          </a:p>
          <a:p>
            <a:pPr algn="just">
              <a:buNone/>
            </a:pPr>
            <a:r>
              <a:rPr lang="ru-RU" sz="2400" dirty="0" smtClean="0"/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действительности психика и эмоции взаимосвязаны и взаимозависимы. А положительные эмоции с психологической точки зрения, как правило, возникают при достижении цели личности, что наиболее вероятно в обществе с высоким уровнем качества жизни, где личность может успешнее и наиболее продуктивно раскрыть свои способности. 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6" name="Рисунок 5" descr="медвежон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4214818"/>
            <a:ext cx="6181738" cy="2096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126055"/>
          </a:xfrm>
        </p:spPr>
        <p:txBody>
          <a:bodyPr/>
          <a:lstStyle/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Эмоции представляют собой отражение наших психических функций, а эмоциональное состояние влияет на психические функции. Во многих случаях можно с полным правом говорить о психическом или эмоциональном здоровье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Признаками эмоционального благополучия человека являются: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положительная самооценка и уважение к себе;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психосоциальное развитие соответствует полу и возрасту. эмоционально здоровые люди, переходя в течение жизни из одной возрастной группы в другую, успешно преодолевают трудности, с которыми сталкиваются на определенных этапах жизненного пути.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Жизнь постоянно преподносит человеку уроки: духовные, душевные, материальные. Из всего этого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(10/10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/10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 лишь прочувствовать и осознать. 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1/10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–необходимо к тому же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пережить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этой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1/10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9/10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необходимо усвоить через опыт и лишь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1/10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через страдания.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CEF3E3EC-838C-4A64-AA22-BC34ACD15591}" type="datetime1">
              <a:rPr lang="ru-RU"/>
              <a:pPr>
                <a:defRPr/>
              </a:pPr>
              <a:t>19.10.2023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7612AC5B-A215-40B0-BA9D-091A134A3C38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2052" name="Picture 4" descr="C:\Users\UserPC\Desktop\Screenshot_20231007_110140_com.vkontakte.android_edit_371385363923690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5660" y="571479"/>
            <a:ext cx="5146472" cy="5963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PC\Desktop\ежик с цветам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1643018"/>
            <a:ext cx="3500462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1">
  <a:themeElements>
    <a:clrScheme name="Другая 34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1</Template>
  <TotalTime>485</TotalTime>
  <Words>119</Words>
  <Application>Microsoft Office PowerPoint</Application>
  <PresentationFormat>Экран (4:3)</PresentationFormat>
  <Paragraphs>63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Литература 1</vt:lpstr>
      <vt:lpstr>Муниципальное автономное общеобразовательное учреждение «Гимназия г. Троицка» дошкольное отделение №7</vt:lpstr>
      <vt:lpstr>Слайд 2</vt:lpstr>
      <vt:lpstr>Слайд 3</vt:lpstr>
      <vt:lpstr>Слайд 4</vt:lpstr>
      <vt:lpstr>Роль эмоционального благополучия в сохранении и укреплении психического здоровья</vt:lpstr>
      <vt:lpstr>Слайд 6</vt:lpstr>
      <vt:lpstr>Слайд 7</vt:lpstr>
      <vt:lpstr>Слайд 8</vt:lpstr>
      <vt:lpstr>Слайд 9</vt:lpstr>
      <vt:lpstr>Слайд 10</vt:lpstr>
      <vt:lpstr>Эмоционального  благополучия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UserPC</dc:creator>
  <dc:description>http://aida.ucoz.ru</dc:description>
  <cp:lastModifiedBy>UserPC</cp:lastModifiedBy>
  <cp:revision>52</cp:revision>
  <dcterms:created xsi:type="dcterms:W3CDTF">2023-10-02T10:10:44Z</dcterms:created>
  <dcterms:modified xsi:type="dcterms:W3CDTF">2023-10-19T08:59:14Z</dcterms:modified>
  <cp:category>шаблоны к Powerpoint</cp:category>
</cp:coreProperties>
</file>