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75" r:id="rId5"/>
    <p:sldId id="276" r:id="rId6"/>
    <p:sldId id="277" r:id="rId7"/>
    <p:sldId id="278" r:id="rId8"/>
    <p:sldId id="258" r:id="rId9"/>
    <p:sldId id="257" r:id="rId10"/>
    <p:sldId id="266" r:id="rId11"/>
    <p:sldId id="259" r:id="rId12"/>
    <p:sldId id="268" r:id="rId13"/>
    <p:sldId id="267" r:id="rId14"/>
    <p:sldId id="260" r:id="rId15"/>
    <p:sldId id="273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Documents and Settings\adm\Рабочий стол\prekrasnyj-ozero-otrazhenie-les-osen-go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525747" cy="63093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51571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Путешествие в осенний лес</a:t>
            </a:r>
            <a:endParaRPr lang="ru-RU" sz="3600" b="1" dirty="0" smtClean="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\Рабочий стол\depositphotos_246700062-stock-photo-large-flock-crows-background-autum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8814434" cy="5788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\Рабочий стол\насе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548680"/>
            <a:ext cx="7704856" cy="568863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НАСЕКОМОЯДНЫЕ ПТИЦЫ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                                   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УЛЕТАЮТ ПЕРВЫМИ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\Рабочий стол\во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620688"/>
            <a:ext cx="8136904" cy="610267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ВОДОПЛАВАЮЩИЕ ПТИЦЫ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\Рабочий стол\о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052736"/>
            <a:ext cx="7992888" cy="50405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ОСЕДЛЫЕ ПТИЦЫ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06730" y="6165304"/>
            <a:ext cx="4413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зимуют с нами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980728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 осенью зима приходит</a:t>
            </a:r>
            <a:br>
              <a:rPr lang="ru-RU" dirty="0" smtClean="0"/>
            </a:br>
            <a:r>
              <a:rPr lang="ru-RU" dirty="0" smtClean="0"/>
              <a:t>И к ней готовятся в лесу.</a:t>
            </a:r>
            <a:br>
              <a:rPr lang="ru-RU" dirty="0" smtClean="0"/>
            </a:br>
            <a:r>
              <a:rPr lang="ru-RU" dirty="0" smtClean="0"/>
              <a:t>Там белки, мыши впрок запасы</a:t>
            </a:r>
            <a:br>
              <a:rPr lang="ru-RU" dirty="0" smtClean="0"/>
            </a:br>
            <a:r>
              <a:rPr lang="ru-RU" dirty="0" smtClean="0"/>
              <a:t>Всю осень для семьи несут.</a:t>
            </a:r>
            <a:endParaRPr lang="ru-RU" dirty="0"/>
          </a:p>
        </p:txBody>
      </p:sp>
      <p:pic>
        <p:nvPicPr>
          <p:cNvPr id="7169" name="Picture 1" descr="C:\Documents and Settings\adm\Рабочий стол\мыш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852936"/>
            <a:ext cx="5724636" cy="381642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116632"/>
            <a:ext cx="4752528" cy="352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\Рабочий стол\заяц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3923928" cy="2942946"/>
          </a:xfrm>
          <a:prstGeom prst="rect">
            <a:avLst/>
          </a:prstGeom>
          <a:noFill/>
        </p:spPr>
      </p:pic>
      <p:pic>
        <p:nvPicPr>
          <p:cNvPr id="6147" name="Picture 3" descr="C:\Documents and Settings\adm\Рабочий стол\бел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04664"/>
            <a:ext cx="3888432" cy="25922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4509120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Линяют лисы, зайцы, белки,</a:t>
            </a:r>
            <a:br>
              <a:rPr lang="ru-RU" dirty="0" smtClean="0"/>
            </a:br>
            <a:r>
              <a:rPr lang="ru-RU" dirty="0" smtClean="0"/>
              <a:t>Чтоб теплой стала шерсть к зиме.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 descr="C:\Documents and Settings\adm\Рабочий стол\лис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572296"/>
            <a:ext cx="4332390" cy="2881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adm\Рабочий стол\ме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3645024"/>
            <a:ext cx="4572000" cy="2571750"/>
          </a:xfrm>
          <a:prstGeom prst="rect">
            <a:avLst/>
          </a:prstGeom>
          <a:noFill/>
        </p:spPr>
      </p:pic>
      <p:pic>
        <p:nvPicPr>
          <p:cNvPr id="36867" name="Picture 3" descr="C:\Documents and Settings\adm\Рабочий стол\барсу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60648"/>
            <a:ext cx="4572000" cy="3038475"/>
          </a:xfrm>
          <a:prstGeom prst="rect">
            <a:avLst/>
          </a:prstGeom>
          <a:noFill/>
        </p:spPr>
      </p:pic>
      <p:pic>
        <p:nvPicPr>
          <p:cNvPr id="36868" name="Picture 4" descr="C:\Documents and Settings\adm\Рабочий стол\еж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356992"/>
            <a:ext cx="4082819" cy="30621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340769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Барсук, медведь и еж колючий</a:t>
            </a:r>
            <a:br>
              <a:rPr lang="ru-RU" dirty="0" smtClean="0"/>
            </a:br>
            <a:r>
              <a:rPr lang="ru-RU" dirty="0" smtClean="0"/>
              <a:t>Нагуливают жир в себе.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\Рабочий стол\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15262"/>
            <a:ext cx="8605464" cy="6454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980729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кору и пни, коряги, щели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Забились мухи, комары.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Все насекомые заснули,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Оцепенели до зимы.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main-cdn.goods.ru/hlr-system/16906021122/100025607573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C:\Documents and Settings\adm\Рабочий стол\kisspng-basket-wicker-handle-the-beadery-box-basket-5abcb2d6e9aee5.18805489152231599095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9" y="1462535"/>
            <a:ext cx="4752527" cy="475252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«Что у осени в корзинке?» 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(осенние загадки)</a:t>
            </a:r>
            <a:endParaRPr lang="ru-RU" sz="31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Documents and Settings\adm\Рабочий стол\1614556714_39-p-osennie-listya-na-belom-fone-kartinki-5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836712"/>
            <a:ext cx="7019989" cy="5209912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23528" y="47921"/>
            <a:ext cx="30243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Листья в воздухе кружатся,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Тихо на траву ложатся.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Сбрасывает листья сад —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Это просто... (листопад)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\Рабочий стол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601368"/>
            <a:ext cx="5246737" cy="4441682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79512" y="406350"/>
            <a:ext cx="30243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Опустели наши грядки.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Огород и сад в порядке.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Ты, земля, еще рожай.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Мы собрали... (урожай)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C:\Documents and Settings\adm\Рабочий стол\дождь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476672"/>
            <a:ext cx="6124712" cy="58421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Льется он косой стеной</a:t>
            </a:r>
          </a:p>
          <a:p>
            <a:r>
              <a:rPr lang="ru-RU" dirty="0" smtClean="0"/>
              <a:t>И стучит по нашим окнам.</a:t>
            </a:r>
          </a:p>
          <a:p>
            <a:r>
              <a:rPr lang="ru-RU" dirty="0" smtClean="0"/>
              <a:t>Сам холодный, проливной,</a:t>
            </a:r>
          </a:p>
          <a:p>
            <a:r>
              <a:rPr lang="ru-RU" dirty="0" smtClean="0"/>
              <a:t>А в саду беседки мокнут.</a:t>
            </a:r>
          </a:p>
          <a:p>
            <a:r>
              <a:rPr lang="ru-RU" dirty="0" smtClean="0"/>
              <a:t>Лист осенний долго кружит,</a:t>
            </a:r>
          </a:p>
          <a:p>
            <a:r>
              <a:rPr lang="ru-RU" dirty="0" smtClean="0"/>
              <a:t>Чтоб потом спуститься в лужу.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C:\Documents and Settings\adm\Рабочий стол\луж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4186287" cy="62307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2828836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сентябре и в октябре</a:t>
            </a:r>
          </a:p>
          <a:p>
            <a:r>
              <a:rPr lang="ru-RU" dirty="0" smtClean="0"/>
              <a:t>Их так много во дворе!</a:t>
            </a:r>
          </a:p>
          <a:p>
            <a:r>
              <a:rPr lang="ru-RU" dirty="0" smtClean="0"/>
              <a:t>Дождь прошел - оставил их,</a:t>
            </a:r>
          </a:p>
          <a:p>
            <a:r>
              <a:rPr lang="ru-RU" dirty="0" smtClean="0"/>
              <a:t>Средних, маленьких, больших.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adm\Рабочий стол\лист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501705"/>
            <a:ext cx="6480720" cy="57284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377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в речку упадет —</a:t>
            </a:r>
          </a:p>
          <a:p>
            <a:r>
              <a:rPr lang="ru-RU" dirty="0" smtClean="0"/>
              <a:t>И не тонет, а плывет.  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\Рабочий стол\+зонт осенний 25-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412776"/>
            <a:ext cx="6323037" cy="4917918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7504" y="241539"/>
            <a:ext cx="32403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Осенью он часто нужен 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Если лупит дождь по лужам,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Если небо в черных тучах,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Он для нас помощник лучший.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Над собой его раскрой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И навес себе устрой!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\Рабочий стол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24060"/>
            <a:ext cx="9144000" cy="68820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5589240"/>
            <a:ext cx="3870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Лес, точно терем расписной: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Лиловый, золотой, багряный,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Весёлой, пёстрою стеной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Стоит над светлою поляной.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212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«Что у осени в корзинке?» (осенние загадки)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           НАСЕКОМОЯДНЫЕ ПТИЦЫ                                                                                               УЛЕТАЮТ ПЕРВЫМИ</vt:lpstr>
      <vt:lpstr>ВОДОПЛАВАЮЩИЕ ПТИЦЫ</vt:lpstr>
      <vt:lpstr>ОСЕДЛЫЕ ПТИЦЫ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</cp:lastModifiedBy>
  <cp:revision>26</cp:revision>
  <dcterms:modified xsi:type="dcterms:W3CDTF">2021-11-14T16:23:16Z</dcterms:modified>
</cp:coreProperties>
</file>