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>
        <p:scale>
          <a:sx n="94" d="100"/>
          <a:sy n="94" d="100"/>
        </p:scale>
        <p:origin x="-88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0811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«Мама – солнышко мое!»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66340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412776"/>
            <a:ext cx="6624736" cy="544522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мама 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6" name="Рисунок 5" descr="f51d5973427669f130c577356608b99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916832"/>
            <a:ext cx="3508896" cy="3405758"/>
          </a:xfrm>
          <a:prstGeom prst="rect">
            <a:avLst/>
          </a:prstGeom>
          <a:effectLst>
            <a:softEdge rad="127000"/>
          </a:effectLst>
          <a:scene3d>
            <a:camera prst="isometricOffAxis2Left"/>
            <a:lightRig rig="threePt" dir="t"/>
          </a:scene3d>
        </p:spPr>
      </p:pic>
      <p:pic>
        <p:nvPicPr>
          <p:cNvPr id="7" name="Рисунок 6" descr="какая ма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4149080"/>
            <a:ext cx="3375818" cy="2370559"/>
          </a:xfrm>
          <a:prstGeom prst="rect">
            <a:avLst/>
          </a:prstGeom>
          <a:effectLst>
            <a:softEdge rad="127000"/>
          </a:effectLst>
          <a:scene3d>
            <a:camera prst="perspectiveFront"/>
            <a:lightRig rig="threePt" dir="t"/>
          </a:scene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64803"/>
            <a:ext cx="4231190" cy="485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4803"/>
            <a:ext cx="3554256" cy="485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кем я живу</a:t>
            </a:r>
            <a:endParaRPr lang="ru-RU" dirty="0"/>
          </a:p>
        </p:txBody>
      </p:sp>
      <p:pic>
        <p:nvPicPr>
          <p:cNvPr id="4" name="Содержимое 3" descr="79793357_large_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124744"/>
            <a:ext cx="6048672" cy="5112568"/>
          </a:xfrm>
          <a:effectLst>
            <a:softEdge rad="635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моей мамы</a:t>
            </a:r>
            <a:endParaRPr lang="ru-RU" dirty="0"/>
          </a:p>
        </p:txBody>
      </p:sp>
      <p:pic>
        <p:nvPicPr>
          <p:cNvPr id="4" name="Содержимое 3" descr="рабо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3235429" cy="4708525"/>
          </a:xfrm>
        </p:spPr>
      </p:pic>
      <p:pic>
        <p:nvPicPr>
          <p:cNvPr id="5" name="Рисунок 4" descr="работа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124745"/>
            <a:ext cx="4286250" cy="2088232"/>
          </a:xfrm>
          <a:prstGeom prst="rect">
            <a:avLst/>
          </a:prstGeom>
        </p:spPr>
      </p:pic>
      <p:pic>
        <p:nvPicPr>
          <p:cNvPr id="6" name="Рисунок 5" descr="работа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3573016"/>
            <a:ext cx="4538765" cy="2708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Бабушка</a:t>
            </a:r>
            <a:endParaRPr lang="ru-RU" dirty="0"/>
          </a:p>
        </p:txBody>
      </p:sp>
      <p:pic>
        <p:nvPicPr>
          <p:cNvPr id="4" name="Содержимое 3" descr="бабуш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484784"/>
            <a:ext cx="6624736" cy="422704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«Портрет  Мамы»</a:t>
            </a:r>
            <a:endParaRPr lang="ru-RU" dirty="0"/>
          </a:p>
        </p:txBody>
      </p:sp>
      <p:pic>
        <p:nvPicPr>
          <p:cNvPr id="5" name="Рисунок 4" descr="портрет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4280" y="1556792"/>
            <a:ext cx="2839720" cy="4064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518464"/>
            <a:ext cx="5544615" cy="521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«Как </a:t>
            </a:r>
            <a:r>
              <a:rPr lang="ru-RU" dirty="0" smtClean="0"/>
              <a:t>мы поздравили</a:t>
            </a:r>
            <a:r>
              <a:rPr lang="ru-RU" dirty="0" smtClean="0"/>
              <a:t> мамочек»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89654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08104" y="2276872"/>
            <a:ext cx="3167752" cy="237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932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28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«Мама – солнышко мое!»</vt:lpstr>
      <vt:lpstr>Какая мама ?</vt:lpstr>
      <vt:lpstr>С кем я живу</vt:lpstr>
      <vt:lpstr>Работа моей мамы</vt:lpstr>
      <vt:lpstr>Моя Бабушка</vt:lpstr>
      <vt:lpstr>«Портрет  Мамы»</vt:lpstr>
      <vt:lpstr>«Как мы поздравили мамочек»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«Мама – солнышко мое!»</dc:title>
  <cp:lastModifiedBy>Елена</cp:lastModifiedBy>
  <cp:revision>14</cp:revision>
  <dcterms:modified xsi:type="dcterms:W3CDTF">2018-12-01T10:44:50Z</dcterms:modified>
</cp:coreProperties>
</file>