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57" r:id="rId2"/>
    <p:sldId id="259" r:id="rId3"/>
    <p:sldId id="260" r:id="rId4"/>
    <p:sldId id="261" r:id="rId5"/>
    <p:sldId id="266" r:id="rId6"/>
    <p:sldId id="277" r:id="rId7"/>
    <p:sldId id="267" r:id="rId8"/>
    <p:sldId id="268" r:id="rId9"/>
    <p:sldId id="270" r:id="rId10"/>
    <p:sldId id="269" r:id="rId11"/>
    <p:sldId id="271" r:id="rId12"/>
    <p:sldId id="272" r:id="rId13"/>
    <p:sldId id="281" r:id="rId14"/>
    <p:sldId id="280" r:id="rId15"/>
    <p:sldId id="279" r:id="rId16"/>
    <p:sldId id="274" r:id="rId17"/>
    <p:sldId id="275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7" autoAdjust="0"/>
    <p:restoredTop sz="94660"/>
  </p:normalViewPr>
  <p:slideViewPr>
    <p:cSldViewPr>
      <p:cViewPr>
        <p:scale>
          <a:sx n="76" d="100"/>
          <a:sy n="76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4FE551-F9F3-41D3-A04F-13AC6DCDF63A}" type="datetimeFigureOut">
              <a:rPr lang="ru-RU" smtClean="0"/>
              <a:t>25.11.2018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B7AAB70-A76D-4C8A-9177-0B6019432E1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240077"/>
            <a:ext cx="6624736" cy="259897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 "Детский сад № 119"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  <a: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ПАМЯТНЫЕ МЕСТА ГОРОДА ВОРОНЕЖА</a:t>
            </a:r>
            <a:br>
              <a:rPr lang="ru-RU" sz="27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0078" y="3501008"/>
            <a:ext cx="6860314" cy="175961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7030A0"/>
                </a:solidFill>
              </a:rPr>
              <a:t>Выполнила</a:t>
            </a:r>
            <a:r>
              <a:rPr lang="ru-RU" sz="1400" dirty="0" smtClean="0">
                <a:solidFill>
                  <a:srgbClr val="7030A0"/>
                </a:solidFill>
              </a:rPr>
              <a:t>: воспитатель </a:t>
            </a:r>
            <a:endParaRPr lang="en-US" sz="1400" dirty="0" smtClean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Маркарян </a:t>
            </a:r>
            <a:r>
              <a:rPr lang="ru-RU" sz="1400" dirty="0" smtClean="0">
                <a:solidFill>
                  <a:srgbClr val="7030A0"/>
                </a:solidFill>
              </a:rPr>
              <a:t>Оксана </a:t>
            </a:r>
            <a:r>
              <a:rPr lang="ru-RU" sz="1400" dirty="0" smtClean="0">
                <a:solidFill>
                  <a:srgbClr val="7030A0"/>
                </a:solidFill>
              </a:rPr>
              <a:t>Сергеевна</a:t>
            </a:r>
          </a:p>
          <a:p>
            <a:endParaRPr lang="ru-RU" sz="1400" dirty="0">
              <a:solidFill>
                <a:srgbClr val="7030A0"/>
              </a:solidFill>
            </a:endParaRPr>
          </a:p>
          <a:p>
            <a:endParaRPr lang="ru-RU" sz="1400" dirty="0" smtClean="0">
              <a:solidFill>
                <a:srgbClr val="7030A0"/>
              </a:solidFill>
            </a:endParaRPr>
          </a:p>
          <a:p>
            <a:endParaRPr lang="ru-RU" sz="1400" dirty="0">
              <a:solidFill>
                <a:srgbClr val="7030A0"/>
              </a:solidFill>
            </a:endParaRPr>
          </a:p>
          <a:p>
            <a:r>
              <a:rPr lang="ru-RU" sz="1400" dirty="0" smtClean="0">
                <a:solidFill>
                  <a:srgbClr val="7030A0"/>
                </a:solidFill>
              </a:rPr>
              <a:t>г. Воронеж 2018г.</a:t>
            </a:r>
            <a:endParaRPr lang="ru-RU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54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832520"/>
            <a:ext cx="4565976" cy="528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537576" y="832520"/>
            <a:ext cx="2376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ПЕТРУ </a:t>
            </a:r>
            <a:r>
              <a:rPr lang="el-GR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7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822" y="764704"/>
            <a:ext cx="6192000" cy="464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1331640" y="5606249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АДМИРАЛТЕЙСКИЙ УСПЕНСКИЙ ХРАМ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94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"/>
          <a:stretch/>
        </p:blipFill>
        <p:spPr>
          <a:xfrm>
            <a:off x="914517" y="1040661"/>
            <a:ext cx="4665595" cy="478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580112" y="1861522"/>
            <a:ext cx="280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Предестинация» у Адмиралтейской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площади. КОРАБЛЬ-МУЗЕЙ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82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821910"/>
            <a:ext cx="2412000" cy="4791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72"/>
          <a:stretch/>
        </p:blipFill>
        <p:spPr>
          <a:xfrm>
            <a:off x="972313" y="1128330"/>
            <a:ext cx="4703052" cy="417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356310" y="5503681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ПОБЕДЫ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103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891000"/>
            <a:ext cx="3807000" cy="507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076056" y="2782669"/>
            <a:ext cx="3024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ЧИЖОВСКИЙ ПЛАЦДАРМ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189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829607"/>
            <a:ext cx="6516000" cy="488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051720" y="5723712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СЛАВЫ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771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990102"/>
            <a:ext cx="3096000" cy="464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6768" y="990105"/>
            <a:ext cx="3924000" cy="40471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716016" y="5236965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БИМУ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059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735" y="878233"/>
            <a:ext cx="4908001" cy="518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951608" y="2636912"/>
            <a:ext cx="25113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КОТЁНКУ С УЛИЦЫ ЛИЗЮКОВА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468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628800"/>
            <a:ext cx="6965245" cy="374441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«Прекраснее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Воронежа</a:t>
            </a: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города 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нигде».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856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00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8119" y="825980"/>
            <a:ext cx="6530878" cy="439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8119" y="5217980"/>
            <a:ext cx="69847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</a:t>
            </a:r>
            <a:r>
              <a:rPr lang="ru-RU" sz="3200" dirty="0" smtClean="0"/>
              <a:t> </a:t>
            </a:r>
            <a:r>
              <a:rPr lang="ru-RU" sz="2000" dirty="0" smtClean="0"/>
              <a:t>-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смех, веселье, клоуны, умные животные, фокусники и ловкие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акробаты.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8039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enovo\Desktop\i_389c26aa96caf954c14d4030399b8c5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90686"/>
            <a:ext cx="6539406" cy="446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5" y="5485874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 «ШУТ»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16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2014-06-13_17-08-12_HDR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960000" cy="297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ovo\Desktop\984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732772"/>
            <a:ext cx="4788000" cy="2862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enovo\Desktop\0_ea8ac_8603469c_ori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"/>
          <a:stretch/>
        </p:blipFill>
        <p:spPr bwMode="auto">
          <a:xfrm>
            <a:off x="4688405" y="3273870"/>
            <a:ext cx="3519467" cy="255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8714" y="1237928"/>
            <a:ext cx="27431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«АЛЫЕ ПАРУСА» В ЛЕВОБЕРЕЖНОМ РАЙОНЕ ГОРОДА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SL3720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009" y="797579"/>
            <a:ext cx="6300000" cy="4724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92708" y="5753410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ДРАМЫ ИМЕНИ АЛЕКСЕЯ КОЛЬЦОВА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19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050" y="982007"/>
            <a:ext cx="7237895" cy="403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243572" y="5373216"/>
            <a:ext cx="4656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КИНОТЕАТР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«СПАРТАК»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39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922" y="844420"/>
            <a:ext cx="639440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31640" y="5504230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АЛЕКСЕЮ КОЛЬЦОВУ.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41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5742548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ИВАНУ НИКИТИНУ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0363" y="836712"/>
            <a:ext cx="5403273" cy="4778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0418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hotos.wikimapia.org/p/00/05/82/63/63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3456000" cy="518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92080" y="2132856"/>
            <a:ext cx="2448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САМУИЛУ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МАРШАКУ</a:t>
            </a:r>
          </a:p>
        </p:txBody>
      </p:sp>
    </p:spTree>
    <p:extLst>
      <p:ext uri="{BB962C8B-B14F-4D97-AF65-F5344CB8AC3E}">
        <p14:creationId xmlns:p14="http://schemas.microsoft.com/office/powerpoint/2010/main" val="1200887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663</TotalTime>
  <Words>100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Кнопка</vt:lpstr>
      <vt:lpstr>Муниципальное бюджетное дошкольное образовательное учреждение "Детский сад № 119"   ДОСТОПРИМЕЧАТЕЛЬНОСТИ И ПАМЯТНЫЕ МЕСТА ГОРОДА ВОРОНЕЖА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«Прекраснее Воронежа Нет города нигде».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ГОРОДА ВОРОНЕЖА</dc:title>
  <dc:creator>lenovo</dc:creator>
  <cp:lastModifiedBy>оксана</cp:lastModifiedBy>
  <cp:revision>61</cp:revision>
  <dcterms:created xsi:type="dcterms:W3CDTF">2017-01-29T17:17:53Z</dcterms:created>
  <dcterms:modified xsi:type="dcterms:W3CDTF">2018-11-25T12:18:09Z</dcterms:modified>
</cp:coreProperties>
</file>