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6" r:id="rId9"/>
    <p:sldId id="264" r:id="rId10"/>
    <p:sldId id="265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10/20/2023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10/20/2023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10/20/2023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10/20/2023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10/20/2023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10/20/2023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10/20/2023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10/20/2023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10/20/2023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6875E6-15DE-4519-ACCC-4F011ED916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861420"/>
          </a:xfrm>
        </p:spPr>
        <p:txBody>
          <a:bodyPr/>
          <a:lstStyle/>
          <a:p>
            <a:r>
              <a:rPr lang="ru-RU" dirty="0"/>
              <a:t>Консультация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516327B-ABAD-4B07-98FF-C194CDAF53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2961153"/>
            <a:ext cx="8825658" cy="267764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Требования к</a:t>
            </a:r>
            <a:r>
              <a:rPr lang="en-US" dirty="0"/>
              <a:t> </a:t>
            </a:r>
            <a:r>
              <a:rPr lang="ru-RU" dirty="0"/>
              <a:t>развивающей предметно-пространственной среде с</a:t>
            </a:r>
            <a:r>
              <a:rPr lang="en-US" dirty="0"/>
              <a:t> </a:t>
            </a:r>
            <a:r>
              <a:rPr lang="ru-RU" dirty="0"/>
              <a:t>учетом ФОП и</a:t>
            </a:r>
            <a:r>
              <a:rPr lang="en-US" dirty="0"/>
              <a:t> </a:t>
            </a:r>
            <a:r>
              <a:rPr lang="ru-RU" dirty="0"/>
              <a:t>ФГОС ДО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algn="r"/>
            <a:r>
              <a:rPr lang="ru-RU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Титова Наталья Владимировна, </a:t>
            </a:r>
          </a:p>
          <a:p>
            <a:pPr algn="r"/>
            <a:r>
              <a:rPr lang="ru-RU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Воспитатель ГБДОУ Детский Сад 7</a:t>
            </a:r>
          </a:p>
          <a:p>
            <a:pPr algn="r"/>
            <a:r>
              <a:rPr lang="ru-RU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Калининского Района Санкт-Петербурга</a:t>
            </a:r>
          </a:p>
        </p:txBody>
      </p:sp>
    </p:spTree>
    <p:extLst>
      <p:ext uri="{BB962C8B-B14F-4D97-AF65-F5344CB8AC3E}">
        <p14:creationId xmlns:p14="http://schemas.microsoft.com/office/powerpoint/2010/main" val="16721513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EEFF57-9E62-4632-B2C7-D2E81CC6E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группах для детей дошкольного возраста (от 3 до 7 лет) предусматривается следующий комплекс из 12 центров детской активности: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B67611-F682-455E-A021-094499351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500" y="1879600"/>
            <a:ext cx="11455400" cy="4724400"/>
          </a:xfrm>
        </p:spPr>
        <p:txBody>
          <a:bodyPr>
            <a:noAutofit/>
          </a:bodyPr>
          <a:lstStyle/>
          <a:p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Центр двигательной активности (ориентирован на организацию игр средней и малой подвижности в групповых помещениях, средней и интенсивной подвижности в физкультурном и музыкальном залах, интенсивной подвижности на групповых участках, спортивной площадке, всей территории детского сада) в интеграции с содержанием образовательных областей «Физическое развитие», «Социально-коммуникативное развитие», «Речевое развитие». </a:t>
            </a:r>
          </a:p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Центр безопасности, позволяющий организовать образовательный процесс для развития у детей навыков безопасности жизнедеятельности в интеграции содержания образовательных областей «Физическое развитие», «Познавательное развитие», «Речевое развитие», «Социально-коммуникативное развитие». </a:t>
            </a:r>
          </a:p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Центр игры, содержащий оборудование для организации сюжетно-ролевых детских игр, предметы-заместители в интеграции с содержанием образовательных областей «Познавательное развитие», «Речевое развитие», «Социально-коммуникативное развитие», «Художественно-эстетическое развитие» и «Физическое развитие»). </a:t>
            </a:r>
          </a:p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Центр конструирования, в котором есть разнообразные виды строительного материала и детских конструкторов, бросового материала схем, рисунков, картин, демонстрационных материалов для организации конструкторской деятельности детей в интеграции с содержанием образовательных областей «Познавательное развитие», «Речевое развитие», «Социально-коммуникативное развитие» и «Художественно-эстетическое развитие». </a:t>
            </a:r>
          </a:p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Центр логики и математики, содержащий разнообразный дидактический материал и развивающие игрушки, а также демонстрационные материалы для формирования элементарных </a:t>
            </a:r>
          </a:p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математических навыков и логических операций в интеграции с содержанием образовательных областей «Познавательное развитие», «Речевое развитие», «Социально-коммуникативное развитие». </a:t>
            </a:r>
          </a:p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Центр экспериментирования, организации наблюдения и труда, игровое оборудование, демонстрационные материалы и дидактические пособия которого способствуют реализации поисково-экспериментальной и трудовой деятельности детей в интеграции с содержанием образовательных областей «Познавательное развитие», «Речевое развитие», «Социально-коммуникативное развитие»). </a:t>
            </a:r>
          </a:p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Центр познания и коммуникации детей, оснащение которого обеспечивает расширение кругозора детей и их знаний об окружающем мире во взаимодействии детей со взрослыми и сверстниками в интеграции с содержанием образовательных областей «Познавательное развитие», «Речевое развитие», «Социально-коммуникативное развитие». </a:t>
            </a:r>
          </a:p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Книжный уголок, содержащий художественную и документальную литературу для детей, обеспечивающую их духовно-нравственное и этико-эстетическое воспитание, формирование общей культуры, освоение разных жанров художественной литературы, воспитание любви и интереса к художественному слову, удовлетворение познавательных потребностей в интеграции содержания всех образовательных областей. </a:t>
            </a:r>
          </a:p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Центр театрализации и музицирования, оборудование которого позволяет организовать музыкальную и театрализованную деятельность детей в интеграции с содержанием образовательных областей «Художественно-эстетическое развитие», «Познавательное развитие», «Речевое развитие», «Социально-коммуникативное развитие», «Физическое развитие». </a:t>
            </a:r>
          </a:p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Центр уединения предназначен для снятия психоэмоционального напряжения воспитанников. </a:t>
            </a:r>
          </a:p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Центр коррекции предназначен для организации совместной деятельности воспитателя и/или специалиста с детьми с ОВЗ, направленный на коррекцию имеющихся у них нарушений. </a:t>
            </a:r>
          </a:p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 Центр творчества детей, предназначенный для реализации продуктивной деятельности детей (рисование, лепка, аппликация, художественный труд) в интеграции с содержанием образовательных областей «Речевое развитие», «Познавательное развитие», «Социально-коммуникативное развитие». </a:t>
            </a:r>
          </a:p>
          <a:p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566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D9F49A3-A06B-4FC6-9B68-1A619B36CCA1}"/>
              </a:ext>
            </a:extLst>
          </p:cNvPr>
          <p:cNvSpPr/>
          <p:nvPr/>
        </p:nvSpPr>
        <p:spPr>
          <a:xfrm>
            <a:off x="1003300" y="2828836"/>
            <a:ext cx="1013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3A4017D-9625-4D9F-B0B5-C4F84DCF4B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1" y="1295401"/>
            <a:ext cx="3471862" cy="3471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57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C85EF4-5E6C-410D-A2DD-B83577E9B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ФОРМИРОВАНИЮ ИНФРАСТРУКТУРЫ ДОШКОЛЬНЫХ ОБРАЗОВАТЕЛЬНЫХ ОРГАНИЗАЦИЙ И КОМПЛЕКТАЦИИ УЧЕБНО-МЕТОДИЧЕСКИХ МАТЕРИАЛОВ В ЦЕЛЯХ РЕАЛИЗАЦИИ ОБРАЗОВАТЕЛЬНЫХ ПРОГРАММ ДОШКОЛЬНОГО ОБРАЗОВАНИЯ </a:t>
            </a:r>
            <a:endParaRPr lang="ru-RU" sz="1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2F2080-5785-428F-9319-02A5A10B65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призваны обеспечить создание образовательного пространства, которое будет гарантировать охрану и укрепление физического и психологического здоровья, эмоционального благополучия воспитанников в организациях, осуществляющих образовательную деятельность по образовательным программам дошкольного образования.  Разработанные с учетом требований к Федеральной образовательной программе дошкольного образования1 и к условиям реализации образовательных программ дошкольного образования, охарактеризованных в федеральном государственном образовательном стандарте дошкольного образования, данные рекомендации позволят создать в Российской Федерации единое образовательное пространство в соответствии с едиными стандартами качества образования. </a:t>
            </a:r>
          </a:p>
        </p:txBody>
      </p:sp>
    </p:spTree>
    <p:extLst>
      <p:ext uri="{BB962C8B-B14F-4D97-AF65-F5344CB8AC3E}">
        <p14:creationId xmlns:p14="http://schemas.microsoft.com/office/powerpoint/2010/main" val="3172364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B23965-FEE3-4043-A4AE-9C24F28B2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0854" y="830943"/>
            <a:ext cx="8825659" cy="706964"/>
          </a:xfrm>
        </p:spPr>
        <p:txBody>
          <a:bodyPr/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ФОРМИРОВАНИЮ ИНФРАСТРУКТУРЫ ДОШКОЛЬНЫХ ОБРАЗОВАТЕЛЬНЫХ ОРГАНИЗАЦИЙ И КОМПЛЕКТАЦИИ УЧЕБНО-МЕТОДИЧЕСКИХ МАТЕРИАЛОВ В ЦЕЛЯХ РЕАЛИЗАЦИИ ОБРАЗОВАТЕЛЬНЫХ ПРОГРАММ ДОШКОЛЬНОГО ОБРАЗОВАНИЯ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F309618-6765-4141-9492-8B4411EB0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54954" y="1617136"/>
            <a:ext cx="3141878" cy="416071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B6E4405-EEF5-4ED0-84F9-F274640F2721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317501" y="2244870"/>
            <a:ext cx="3979332" cy="4371830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инфраструктуры ДОО в соответствии с ФГОС ДО реализуется на основании следующих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принцип соответствия возрастным, индивидуальным, психологическим и физиологическим особенностям обучающихся;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принцип личностно-развивающего и гуманистического характера взаимодействия взрослых (родителей/законных представителей, педагогов, специалистов и иных работников ДОО) и детей;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принцип поддержки инициативы детей в различных видах деятельности;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принцип единства обучения и воспитания в образовательной среде ДОО;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принцип организации качественного доступного образования детей дошкольного возраста, в том числе с ограниченными возможностями здоровья (далее – ОВЗ);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принцип формирования общей культуры детей, в том числе ценностей здорового образа жизни и нравственных ориентиров </a:t>
            </a:r>
          </a:p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7C8D2C7-E1ED-4F24-9F22-07E1F14D3B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927600" y="2603500"/>
            <a:ext cx="2732130" cy="576262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B3FF02EC-CCC9-4FAD-870E-E4855F3E5514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4699196" y="3179763"/>
            <a:ext cx="2819204" cy="2847293"/>
          </a:xfrm>
        </p:spPr>
        <p:txBody>
          <a:bodyPr>
            <a:noAutofit/>
          </a:bodyPr>
          <a:lstStyle/>
          <a:p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рекомендаций – создание образовательного пространства, обеспечивающего охрану и укрепление физического и психологического здоровья, эмоционального благополучия воспитанников.</a:t>
            </a:r>
            <a:r>
              <a:rPr lang="ru-RU" sz="1800" dirty="0"/>
              <a:t> 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B348E9EE-AAB9-4D46-9C3B-80BAC2F644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888135" y="1537907"/>
            <a:ext cx="3145730" cy="49530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6685C842-42C1-4978-AB27-7D63F635DFBB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7888134" y="2244870"/>
            <a:ext cx="4303865" cy="536243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Рекомендаций являются: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Помощь в создании инфраструктуры (инвариантной и вариативной), обеспечивающей полноценное проживание ребенком всех этапов детства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Помощь в проведении мониторинга в части анализа материально-технического обеспечения образовательной деятельности, создании современной развивающей предметно-пространственной среды, отвечающей государственной образовательной политике, разработке программы развития РППС с учетом изменения подходов к организации деятельности ДОО.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Формирование условий для преемственности технологий и содержания обучения и воспитания детей на уровнях дошкольного и начального общего образования в разных социальных институтах, включая семью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7542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3FCAA7-3FC3-4F59-9E12-0745475E0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609600"/>
            <a:ext cx="10414746" cy="1346200"/>
          </a:xfrm>
        </p:spPr>
        <p:txBody>
          <a:bodyPr/>
          <a:lstStyle/>
          <a:p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Формирования РППС.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053EE1-A27D-41B5-9440-304978B76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8300" y="2298700"/>
            <a:ext cx="11366500" cy="44577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Охрану и укрепление физического, психического здоровья и эмоционального благополучия детей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проявление уважения к их человеческому достоинству, к их чувствам и потребностям, формировать и поддерживать положительную самооценку, в том числе и при взаимодействии детей друг с другом и в коллективной работе, уверенность в собственных возможностях и способностях; </a:t>
            </a:r>
          </a:p>
          <a:p>
            <a:pPr marL="0" indent="0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Максимальную реализацию образовательного, в том числе и воспитательного потенциала пространства ДОО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группы и прилегающей территории, предназначенных для реализации образовательной программы, а также материалов, оборудования и инвентаря для развития детей дошкольного возраста в соответствии с особенностями каждого возрастного этапа, охраны и укрепления их здоровья, учёта особенностей и коррекции трудностей их развития; </a:t>
            </a:r>
          </a:p>
          <a:p>
            <a:pPr marL="0" indent="0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вариативного развивающего образования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ориентированного на возможность свободного выбора детьми материалов, видов активности, участников совместной деятельности и общения, как с детьми разного возраста, так и со взрослыми, а также свободу в выражении своих чувств и мыслей; </a:t>
            </a:r>
          </a:p>
          <a:p>
            <a:pPr marL="0" indent="0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равных условий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максимально способствующих реализации различных образовательных программ в ДОО для детей, принадлежащих к разным национально-культурным, религиозным общностям и социальным слоям, а также имеющих различные (в том числе ограниченные) возможности здоровья. </a:t>
            </a:r>
          </a:p>
          <a:p>
            <a:pPr marL="0" indent="0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образовательной деятельности на основе сотрудничества взрослых с детьми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ориентированной на интересы и возможности каждого ребенка и учитывающей социальную ситуацию его развития, возрастные индивидуальные особенности и зону ближайшего развития (недопустимость как искусственного ускорения, так и искусственного замедления развития детей); </a:t>
            </a:r>
          </a:p>
          <a:p>
            <a:pPr marL="0" indent="0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знакомства воспитанников ДОО с историей и культурой родной страны, района, населенного пункта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том числе в формате организации образовательных событий в культурно-образовательной среде населенного пункта, в котором расположена ДОО; </a:t>
            </a:r>
          </a:p>
          <a:p>
            <a:pPr marL="0" indent="0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формирования нравственных ценностей на основе культуры и традиций многонационального российского народа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расширения собственного нравственного опыта ребенка; </a:t>
            </a:r>
          </a:p>
          <a:p>
            <a:pPr marL="0" indent="0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эффективной трудовой деятельности и мотивации непрерывного самосовершенствования и профессионального развития педагогических работников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содействие в определении собственных целей, личных и профессиональных потребностей и мотивов; </a:t>
            </a:r>
          </a:p>
          <a:p>
            <a:pPr marL="0" indent="0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Открытость ДО и вовлечение родителей (законных представителей) непосредственно в образовательную деятельность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осуществление их поддержки по вопросам образования детей, воспитания, охране и укреплению их здоровья, а также поддержки образовательных инициатив внутри семьи.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702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0A5E59-8AD0-46B3-9D77-9470A0AE6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каждой ДОО РППС обладает свойствами открытой системы и выполняет образовательную, развивающую, воспитывающую, стимулирующую функции. В процессе взросления ребенка все компоненты (игрушки, оборудование, мебель и прочие материалы) РППС необходимо менять, обновлять и пополнять. Как следствие, среда должна быть: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C377F5-F0BE-4E24-9E5C-1BFAF24F5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2311400"/>
            <a:ext cx="11366500" cy="4381500"/>
          </a:xfrm>
        </p:spPr>
        <p:txBody>
          <a:bodyPr>
            <a:normAutofit fontScale="92500" lnSpcReduction="10000"/>
          </a:bodyPr>
          <a:lstStyle/>
          <a:p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содержательно-насыщенной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включать средства обучения (в том числе технические), материалы (в том числе расходные), инвентарь, игровое, спортивное и оздоровительное оборудование. </a:t>
            </a:r>
          </a:p>
          <a:p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трансформируемой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обеспечивать возможность изменений РППС в зависимости от образовательной ситуации, в том числе меняющихся интересов и возможностей детей. </a:t>
            </a:r>
          </a:p>
          <a:p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полифункциональной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обеспечивать возможность разнообразного использования составляющих РППС.</a:t>
            </a:r>
          </a:p>
          <a:p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обеспечивать наличие различных пространств, а также периодическую сменяемость игрового материала, появление новых предметов.</a:t>
            </a:r>
          </a:p>
          <a:p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обеспечивать свободный доступ воспитанников к играм, игрушкам, материалам, пособиям, обеспечивающим все основные виды детской активности;</a:t>
            </a:r>
          </a:p>
          <a:p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безопасной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все элементы РППС должны соответствовать требованиям по обеспечению надежности и безопасность их использования, в том числе санитарно-эпидемиологическим правилам и нормативам и правилам пожарной безопасности.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2035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CF9266-0252-4F3E-A257-4048869A9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реализации содержания каждого из направлений развития и образования детей ФГОС ДО определяет пять образовательных областей: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0F7567-5B08-443F-AA9C-69E96B2038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311400"/>
            <a:ext cx="8825659" cy="4140200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социально-коммуникативное развитие;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познавательное развитие;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речевое развитие;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художественно-эстетическое развитие;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физическое развитие.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4231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DFB45D-7ACD-429E-B9E1-7E627438F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Варианты организации внутренней инфраструктуры ДОО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9906A3-F5AF-44BB-8E3D-9E093AECD6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247900"/>
            <a:ext cx="8825659" cy="4432300"/>
          </a:xfrm>
        </p:spPr>
        <p:txBody>
          <a:bodyPr>
            <a:normAutofit fontScale="92500" lnSpcReduction="20000"/>
          </a:bodyPr>
          <a:lstStyle/>
          <a:p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Инфраструктура ДОО может включать следующие функциональные модули: 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«игровой»; 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«физкультурно-оздоровительный»; 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«музыкальный»; 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«художественно-творческий»; 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«поисково-исследовательский» 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«релаксации»; 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«логопедический»; 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«психологического сопровождения»; 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«дефектологический»; 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«административный»; </a:t>
            </a:r>
          </a:p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«территории и архитектуры ДОО».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3791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2857C8-F769-478D-A824-B357703E3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возможны следующие варианты группирования средств обучения и воспитания по категориям: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754316-B798-4E38-9BCA-BED1871F20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Раннее развитие;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Конструирование и строительные наборы;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Сюжетные игры и игрушки;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Развивающие игры и оборудование;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Спорт и подвижные игры;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Творчество и медиа;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Дидактические игры и материалы.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2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429B4D-71EF-4C28-9E1C-3E6C949F3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организации внутренней инфраструктуры ДОО в виде центров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F03F2F-499A-4EE3-BD4F-DCB4DC3545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2260600"/>
            <a:ext cx="11163300" cy="45085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группах раннего возраста создаются 6 центров детской активности: 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Центр двигательной активности для развития основных движений детей. 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Центр сенсорики и конструирования для организации предметной деятельности и игры с составными и динамическими игрушками, освоения детьми сенсорных эталонов формы, цвета, размера. 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Центр для организации предметных и предметно-манипуляторных игр, совместных игр со сверстниками под руководством взрослого. 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Центр творчества и продуктивной деятельности для развития восприятия смысла музыки, поддержки интереса к рисованию и лепке, становлению первых навыков продуктивной деятельности, освоения возможностей разнообразных изобразительных средств. 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Центр познания и коммуникации (книжный уголок), восприятия смысла сказок, стихов, рассматривания картинок. 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Центр экспериментирования и труда для организации экспериментальной деятельности с материалами и веществами (песок, вода, тесто и др.), развития навыков самообслуживания и становления действий с бытовыми предметами-орудиями (ложка, совок, лопатка и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тд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56649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{B12218B0-027F-4B9A-8BFF-86A3965137A2}tf02900722</Template>
  <TotalTime>287</TotalTime>
  <Words>1758</Words>
  <Application>Microsoft Office PowerPoint</Application>
  <PresentationFormat>Широкоэкранный</PresentationFormat>
  <Paragraphs>96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Совет директоров</vt:lpstr>
      <vt:lpstr>Консультация </vt:lpstr>
      <vt:lpstr>РЕКОМЕНДАЦИИ  ПО ФОРМИРОВАНИЮ ИНФРАСТРУКТУРЫ ДОШКОЛЬНЫХ ОБРАЗОВАТЕЛЬНЫХ ОРГАНИЗАЦИЙ И КОМПЛЕКТАЦИИ УЧЕБНО-МЕТОДИЧЕСКИХ МАТЕРИАЛОВ В ЦЕЛЯХ РЕАЛИЗАЦИИ ОБРАЗОВАТЕЛЬНЫХ ПРОГРАММ ДОШКОЛЬНОГО ОБРАЗОВАНИЯ </vt:lpstr>
      <vt:lpstr>РЕКОМЕНДАЦИИ  ПО ФОРМИРОВАНИЮ ИНФРАСТРУКТУРЫ ДОШКОЛЬНЫХ ОБРАЗОВАТЕЛЬНЫХ ОРГАНИЗАЦИЙ И КОМПЛЕКТАЦИИ УЧЕБНО-МЕТОДИЧЕСКИХ МАТЕРИАЛОВ В ЦЕЛЯХ РЕАЛИЗАЦИИ ОБРАЗОВАТЕЛЬНЫХ ПРОГРАММ ДОШКОЛЬНОГО ОБРАЗОВАНИЯ </vt:lpstr>
      <vt:lpstr> Принципы Формирования РППС.   </vt:lpstr>
      <vt:lpstr>В каждой ДОО РППС обладает свойствами открытой системы и выполняет образовательную, развивающую, воспитывающую, стимулирующую функции. В процессе взросления ребенка все компоненты (игрушки, оборудование, мебель и прочие материалы) РППС необходимо менять, обновлять и пополнять. Как следствие, среда должна быть: </vt:lpstr>
      <vt:lpstr>Для реализации содержания каждого из направлений развития и образования детей ФГОС ДО определяет пять образовательных областей: </vt:lpstr>
      <vt:lpstr>Варианты организации внутренней инфраструктуры ДОО </vt:lpstr>
      <vt:lpstr>Кроме того, возможны следующие варианты группирования средств обучения и воспитания по категориям:  </vt:lpstr>
      <vt:lpstr>Вариант организации внутренней инфраструктуры ДОО в виде центров </vt:lpstr>
      <vt:lpstr>В группах для детей дошкольного возраста (от 3 до 7 лет) предусматривается следующий комплекс из 12 центров детской активности: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</dc:title>
  <dc:creator>Пользователь</dc:creator>
  <cp:lastModifiedBy>Пользователь</cp:lastModifiedBy>
  <cp:revision>13</cp:revision>
  <dcterms:created xsi:type="dcterms:W3CDTF">2023-09-20T08:48:36Z</dcterms:created>
  <dcterms:modified xsi:type="dcterms:W3CDTF">2023-10-20T12:24:54Z</dcterms:modified>
</cp:coreProperties>
</file>