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5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4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5878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869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0516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03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75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4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1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0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97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7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3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7630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ЛЕКЦИЯ № 3 </a:t>
            </a:r>
          </a:p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физического воспитания.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524000"/>
            <a:ext cx="8763000" cy="35394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методами физического воспитания понимаются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применения физических упражнений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группы методов: </a:t>
            </a:r>
          </a:p>
          <a:p>
            <a:pPr marL="514350" indent="-514350" algn="just">
              <a:buAutoNum type="arabicParenR"/>
            </a:pP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специфические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(характерные только для процесса физического воспитания) </a:t>
            </a:r>
          </a:p>
          <a:p>
            <a:pPr marL="514350" indent="-514350" algn="just">
              <a:buAutoNum type="arabicParenR"/>
            </a:pP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общепедагогические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(применяемые во всех случаях обучения и воспитания).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228600"/>
            <a:ext cx="657179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Расчлененно-конструктивный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990600"/>
            <a:ext cx="8610600" cy="224676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на начальных этапах обучения. Предусматривает расчленение целостного двигательного действия на отдельные фазы или элементы с поочередным их разучиванием и последующим соединением в единое целое. </a:t>
            </a:r>
          </a:p>
        </p:txBody>
      </p:sp>
      <p:pic>
        <p:nvPicPr>
          <p:cNvPr id="22530" name="Picture 2" descr="https://avatars.mds.yandex.net/get-zen_doc/1886729/pub_5cd5d3c20ae27d00b35ecdfe_5cd5da520092d700b8986ced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0"/>
            <a:ext cx="6735536" cy="2514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4724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67000" y="4648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4800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8200" y="4800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0" y="4419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304800"/>
            <a:ext cx="84582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применении расчлененного метода необходимо соблюдать следующие правила: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Обучение целесообразно начинать с целостного выполнения двигательного действия, а затем в случае необходимости выделять из него элементы, требующие более тщательного изучения. </a:t>
            </a:r>
          </a:p>
        </p:txBody>
      </p:sp>
      <p:pic>
        <p:nvPicPr>
          <p:cNvPr id="23554" name="Picture 2" descr="https://ds04.infourok.ru/uploads/ex/117f/000f7ace-cfb9bdae/hello_html_m47119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86200"/>
            <a:ext cx="8305800" cy="250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52400"/>
            <a:ext cx="8610600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расчленять упражнения таким образом,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выделенные элементы были относительно самостоятельными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менее связанными между собой;</a:t>
            </a:r>
          </a:p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Изучать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выделенные элементы в сжатые сроки и при первой же возможности объединять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их; </a:t>
            </a:r>
          </a:p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Выделенные элементы надо по возможности изучать в различных вариантах. Тогда легче конструируется целостное движение.</a:t>
            </a:r>
          </a:p>
        </p:txBody>
      </p:sp>
      <p:pic>
        <p:nvPicPr>
          <p:cNvPr id="3" name="Picture 2" descr="https://ds04.infourok.ru/uploads/ex/117f/000f7ace-cfb9bdae/hello_html_m471190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027" y="3733800"/>
            <a:ext cx="8305800" cy="250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106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Недостаток расчлененного метода заключается в том, что изолированно разученные элементы не всегда легко удается объединить в целостное двигательное действие.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962400"/>
            <a:ext cx="853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практике физического воспитания целостный и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расчлененно-конструктивный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методы часто комбинируют. Сначала приступают к разучиванию упражнения целостно. Затем осваивают самые трудные выделенные элементы и в заключение возвращаются к целостному выполнению. </a:t>
            </a:r>
          </a:p>
        </p:txBody>
      </p:sp>
      <p:pic>
        <p:nvPicPr>
          <p:cNvPr id="25602" name="Picture 2" descr="https://ds03.infourok.ru/uploads/ex/1317/00030cce-d5270b8f/hello_html_5f6bbcb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700" y="1533360"/>
            <a:ext cx="7086600" cy="2321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304800"/>
            <a:ext cx="619374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сопряженного воздействия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143000"/>
            <a:ext cx="8458200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в основном в процессе совершенствования разученных двигательных действий для улучшения их качественной основы, т.е. результативности</a:t>
            </a:r>
            <a:r>
              <a:rPr lang="ru-RU" dirty="0"/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3200400"/>
            <a:ext cx="8534400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двигательного действия совершенствуется в условиях, требующих увеличения физических усилий. </a:t>
            </a:r>
          </a:p>
        </p:txBody>
      </p:sp>
      <p:pic>
        <p:nvPicPr>
          <p:cNvPr id="24578" name="Picture 2" descr="https://www.trxsport.ru/netcat_files/userfiles/main_product_1378893484297393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267200"/>
            <a:ext cx="2590800" cy="2590800"/>
          </a:xfrm>
          <a:prstGeom prst="rect">
            <a:avLst/>
          </a:prstGeom>
          <a:noFill/>
        </p:spPr>
      </p:pic>
      <p:pic>
        <p:nvPicPr>
          <p:cNvPr id="24580" name="Picture 4" descr="https://static-eu.insales.ru/images/products/1/5161/28578857/SAQ-SS01-02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4958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853440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применении сопряженного метода необходимо обращать внимание на то, чтобы техника двигательных действий не искажалась и не нарушалась их целостная структура. </a:t>
            </a:r>
          </a:p>
        </p:txBody>
      </p:sp>
      <p:pic>
        <p:nvPicPr>
          <p:cNvPr id="28674" name="Picture 2" descr="https://s3.amazonaws.com/cdn.roosterteeth.com/uploads/images/8c5e4931-330b-4921-817d-75f8fab53199/md/group3fd1b2c1e64d1b6e4a31d9d6688499794e24f9019dc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209800"/>
            <a:ext cx="3657600" cy="4297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228600"/>
            <a:ext cx="772718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воспитания физических качеств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7400" y="914400"/>
            <a:ext cx="605999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. Методы стандартного упражнения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524000"/>
            <a:ext cx="9144000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Направлены на достижение и закрепление адаптационных перестроек в организме. Стандартное упражнение может быть </a:t>
            </a:r>
            <a:r>
              <a:rPr lang="ru-RU" sz="3200" b="1" i="1" dirty="0"/>
              <a:t>непрерывным</a:t>
            </a:r>
            <a:r>
              <a:rPr lang="ru-RU" sz="3200" i="1" dirty="0"/>
              <a:t> и </a:t>
            </a:r>
            <a:r>
              <a:rPr lang="ru-RU" sz="3200" b="1" i="1" dirty="0"/>
              <a:t>прерывистым (интервальным)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4038600"/>
            <a:ext cx="8686800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стандартно-непрерывного упражнения -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представляет собой непрерывную мышечную деятельность без изменения интенсивности (как правило, умеренной).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типичными его разновидностями являются: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8763000" cy="26776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равномерное упражнение (например, длительный бег. плавание, бег на лыжах, гребля и другие виды циклических упражнении); 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стандартное поточное упражнение (например, многократное непрерывное выполнение элементарных гимнастических упражнений).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200400"/>
            <a:ext cx="8763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стандартно-интервального упражнения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это, как правило, повторное упражнение, когда многократно повторяется одна и та же нагрузка. При этом между повторениями могут быть различные интервалы отдыха.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914400"/>
            <a:ext cx="8763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 методы характеризуются направленным изменением нагрузки в целях достижения адаптационных изменений в организме. При этом применяются упражнения с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прогрессирующей, варьирующей и убывающей нагрузкой.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276600"/>
            <a:ext cx="8686800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с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прогрессирующей нагрузкой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непосредственно ведут к повышению функциональных возможностей организма.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876800"/>
            <a:ext cx="8686800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с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варьирующей нагрузкой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направлены на предупреждение и устранение скоростных, координационных и других функциональных «барьеров».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7400" y="228600"/>
            <a:ext cx="614572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 Методы переменного упражнения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610600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убывающей нагрузкой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позволяют достигать больших объемов нагрузки, что важно при воспитании выносливости. </a:t>
            </a:r>
          </a:p>
        </p:txBody>
      </p:sp>
      <p:pic>
        <p:nvPicPr>
          <p:cNvPr id="29698" name="Picture 2" descr="https://cecilplainsss.eq.edu.au/SiteCollectionImages/jogger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905000"/>
            <a:ext cx="4343400" cy="470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4800"/>
            <a:ext cx="445506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Специфические методы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219200"/>
            <a:ext cx="8763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строго регламентированного упражнения; </a:t>
            </a:r>
          </a:p>
          <a:p>
            <a:pPr marL="514350" indent="-514350" algn="just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игровой метод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(использование упражнений в игровой форме);</a:t>
            </a:r>
          </a:p>
          <a:p>
            <a:pPr marL="514350" indent="-514350" algn="just">
              <a:buAutoNum type="arabicParenR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соревновательный метод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(использование упражнений в соревновательной форме).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4876800"/>
            <a:ext cx="8610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помощью этих методов решаются конкретные задачи, связанные с обучением технике выполнения физических упражнений и воспитанием физических качеств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228600"/>
            <a:ext cx="73152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переменно-непрерывного упражнения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990600"/>
            <a:ext cx="8610600" cy="39703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Характеризуется мышечной деятельностью, осуществляемой в режиме с изменяющейся интенсивностью: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переменное упражнение в циклических передвижениях (переменный бег, плавание и другие виды передвижений с меняющейся скоростью); 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переменное поточное упражнение — серийное выполнение комплекса гимнастических упражнений, различных по интенсивности нагрузок.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228600"/>
            <a:ext cx="74676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переменно-интервального упражнения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914400"/>
            <a:ext cx="8763000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него характерно наличие различных интервалов отдыха между нагрузками. Типичными разновидностями этого метода являются: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438400"/>
            <a:ext cx="876300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прогрессирующее упражнение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(например, последовательное однократное поднимание штанги весом 70—80—90—95 кг и т.д. с полными интервалами отдыха между подходами;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4419600"/>
            <a:ext cx="86868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варьирующее упражнение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переменными интервалами отдыха (например, поднимание штанг», вес которой волнообразно изменяется — 60—70—80—70—80—90—50 кг, а интервалы отдыха колеблются от 3 до 5 мин);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610600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нисходящее упражнение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(например,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пробегание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отрезков в следующем порядке — 800 + 400 + 200 + 100 м с жесткими интервалами отдыха между ними). </a:t>
            </a:r>
          </a:p>
        </p:txBody>
      </p:sp>
      <p:pic>
        <p:nvPicPr>
          <p:cNvPr id="32770" name="Picture 2" descr="http://kakbegat.com/uploads/posts/2014-09/1411588481_beg_na_korotkie_distantsii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04594"/>
            <a:ext cx="8610600" cy="2810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304800"/>
            <a:ext cx="304121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Круговой метод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143000"/>
            <a:ext cx="8458200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Представляет собой последовательное выполнение специально подобранных физических упражнений, воздействующих на различные мышечные группы и функциональные системы по типу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непрерывной или интервальной работы. </a:t>
            </a:r>
          </a:p>
        </p:txBody>
      </p:sp>
      <p:pic>
        <p:nvPicPr>
          <p:cNvPr id="36866" name="Picture 2" descr="https://studfiles.net/html/2706/306/html_U4SGStItwQ.lWWi/img-OlFX9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1690" y="3581400"/>
            <a:ext cx="2755054" cy="31060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53440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каждого упражнения определяется место, которое называется «станцией». Обычно в круг включается 8—10 «станций». На каждой из них занимающийся выполняет одно из упражнений (например, подтягивания, приседания, отжимания в упоре, прыжки и др.) и проходит круг от 1 до 3 раз</a:t>
            </a:r>
          </a:p>
        </p:txBody>
      </p:sp>
      <p:pic>
        <p:nvPicPr>
          <p:cNvPr id="35842" name="Picture 2" descr="https://konspekta.net/megaobuchalkaru/imgbaza/baza2/43933319727.files/image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3048000"/>
            <a:ext cx="3810000" cy="3810000"/>
          </a:xfrm>
          <a:prstGeom prst="rect">
            <a:avLst/>
          </a:prstGeom>
          <a:noFill/>
        </p:spPr>
      </p:pic>
      <p:pic>
        <p:nvPicPr>
          <p:cNvPr id="35844" name="Picture 4" descr="https://avatars.mds.yandex.net/get-pdb/199965/aad173df-bb29-4431-b683-d707f4c06c2d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971800"/>
            <a:ext cx="2745126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36576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и задания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7848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Что понимается под методами физического воспитания? Охарактеризуйте группы методов использованных в физическом воспитании.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чём заключаются методы строго-регламентированного упражнения;  отличительные особенности групп строго-регламентированного упражнения?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Какие методы используют при обучении двигательным действиям? Приведите пример, обучения двигательным действиям на конкретном примере.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534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 чём заключается суть целостного -конструктивно метода упражнения? Приведите конкретный пример, обучения двигательным действиям при использования метода.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Охарактеризуйте отличие целостно-конструктивного метода от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расчлененно-конструктивного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обучении двигательным действиям. Приведите пример, обучения двигательным действиям при применении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расчлененно-конструктивного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метода.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Для чего используется метод спряжённого упражнения? Приведите пример, использования метода сопряжённого упражнения при обучении двигательным действиям.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381000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Охарактеризуйте методы воспитания физических качеств. Какие методы используются для воспитания выносливости; силы; ловкости; быстроты; гибкости? Приведите примеры.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228600"/>
            <a:ext cx="545091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Общепедагогические методы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066800"/>
            <a:ext cx="85344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словесные методы;</a:t>
            </a:r>
          </a:p>
          <a:p>
            <a:pPr marL="514350" indent="-514350">
              <a:buAutoNum type="arabicParenR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наглядного воздействия.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971800"/>
            <a:ext cx="853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 одним из методов нельзя ограничиваться в методике физического воспитания как наилучшим. Только оптимальное сочетание названных методов в соответствии с методическими принципами может обеспечить успешную реализацию комплекса задач физического воспитания.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52400"/>
            <a:ext cx="79248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Методы строго регламентированного упражнения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371600"/>
            <a:ext cx="853440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методов строго регламентированного упражнения заключается в том, что каждое упражнение выполняется в строго заданной форме и с точно обусловленной нагрузкой. </a:t>
            </a:r>
          </a:p>
        </p:txBody>
      </p:sp>
      <p:pic>
        <p:nvPicPr>
          <p:cNvPr id="1026" name="Picture 2" descr="https://3.bp.blogspot.com/-fHqmLneWYbU/WmWjlQ0maSI/AAAAAAAAAk4/wN6DtUtA5aoDiqdlo0sjYjKvdC-_Q6m_ACPcBGAYYCw/s1600/%25D0%2597%25D0%25B0%25D1%2580%25D1%258F%25D0%25B4%25D0%25BA%25D0%25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302831"/>
            <a:ext cx="3730387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8686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позволяет: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осуществлять двигательную деятельность занимающихся по твердо предписанной программе;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строго регламентировать нагрузку по объему и интенсивности;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точно дозировать интервалы отдыха между частями нагрузки;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избирательно воспитывать физические качества;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использовать физические упражнения в занятиях с любым возрастным контингентом;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эффективно осваивать технику физических упражнений и т.д.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868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методы строго регламентированного упражнения подразделяются на две подгруппы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742182"/>
            <a:ext cx="8686800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обучения двигательным действиям; </a:t>
            </a:r>
          </a:p>
          <a:p>
            <a:pPr marL="514350" indent="-514350">
              <a:buAutoNum type="arabicParenR"/>
            </a:pP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воспитания физических качеств. </a:t>
            </a:r>
          </a:p>
        </p:txBody>
      </p:sp>
      <p:pic>
        <p:nvPicPr>
          <p:cNvPr id="17410" name="Picture 2" descr="http://uchebana5.ru/images/1339/2676033/m5f0745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19400"/>
            <a:ext cx="2828960" cy="3436938"/>
          </a:xfrm>
          <a:prstGeom prst="rect">
            <a:avLst/>
          </a:prstGeom>
          <a:noFill/>
        </p:spPr>
      </p:pic>
      <p:pic>
        <p:nvPicPr>
          <p:cNvPr id="17412" name="Picture 4" descr="http://900igr.net/up/datai/150104/0007-004-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4426" y="3048000"/>
            <a:ext cx="5467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28600"/>
            <a:ext cx="810632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обучения двигательным действиям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219200"/>
            <a:ext cx="8534400" cy="20621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 algn="just">
              <a:buAutoNum type="arabicParenR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целостный метод (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целостно-конструктивно го упражнения); </a:t>
            </a:r>
          </a:p>
          <a:p>
            <a:pPr marL="514350" indent="-514350" algn="just">
              <a:buAutoNum type="arabicParenR"/>
            </a:pP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расчлененно-конструктивный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514350" indent="-514350" algn="just">
              <a:buAutoNum type="arabicParenR"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сопряженного воздействия. </a:t>
            </a:r>
          </a:p>
        </p:txBody>
      </p:sp>
      <p:pic>
        <p:nvPicPr>
          <p:cNvPr id="20482" name="Picture 2" descr="http://uchebana5.ru/images/771/1541970/m27385d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429000"/>
            <a:ext cx="3886200" cy="2925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228600"/>
            <a:ext cx="647700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Метод целостно-конструктивного упражнения.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447800"/>
            <a:ext cx="8534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на любом этапе обучения. Техника двигательного действия осваивается с самого начала в целостной своей структуре без расчленения на отдельные части. 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Целостный метод позволяет разучивать структурно несложные движения (например, бег, простые прыжки,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общеразвивающие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упражнения и Т,П.). </a:t>
            </a:r>
          </a:p>
        </p:txBody>
      </p:sp>
      <p:pic>
        <p:nvPicPr>
          <p:cNvPr id="19458" name="Picture 2" descr="https://ds04.infourok.ru/uploads/ex/0bc2/0007d3f1-c36f9f20/hello_html_12c29c8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724400"/>
            <a:ext cx="2667000" cy="160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610600" cy="16312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Целостным методом возможно осваивать отдельные детали, элементы или фазы не изолированно, а в обшей структуре движения, путем акцентирования внимания учеников на необходимых частях техники.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6637" y="4343400"/>
            <a:ext cx="838200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Недостаток: фазах или деталях двигательного действия (движения) возможно закрепление ошибок в технике. При освоении упражнений со сложной структурой его применение нежелательно. </a:t>
            </a:r>
          </a:p>
        </p:txBody>
      </p:sp>
      <p:pic>
        <p:nvPicPr>
          <p:cNvPr id="21506" name="Picture 2" descr="https://ds05.infourok.ru/uploads/ex/0214/0002387b-612ae0c4/hello_html_9e937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133600"/>
            <a:ext cx="7229475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964</TotalTime>
  <Words>1181</Words>
  <Application>Microsoft Office PowerPoint</Application>
  <PresentationFormat>Экран (4:3)</PresentationFormat>
  <Paragraphs>88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12</cp:revision>
  <dcterms:created xsi:type="dcterms:W3CDTF">2019-09-12T14:44:07Z</dcterms:created>
  <dcterms:modified xsi:type="dcterms:W3CDTF">2023-01-13T06:41:49Z</dcterms:modified>
</cp:coreProperties>
</file>