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219C8-CFDB-49CA-ABA6-685769B79BF3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A66C4-EB85-46A6-ADB7-6FFE32823C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Ð°ÑÑÐ¸Ð½ÐºÐ¸ Ð¿Ð¾ Ð·Ð°Ð¿ÑÐ¾ÑÑ ÑÐ¸Ð·Ð¼Ð¸Ð½ÑÑÐºÐ° Ð¿ÑÐ¾ Ð¼Ð°Ð»ÑÑÐ¸ÐºÐ¾Ð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Ð°ÑÑÐ¸Ð½ÐºÐ¸ Ð¿Ð¾ Ð·Ð°Ð¿ÑÐ¾ÑÑ Ð´ÑÑÐ¶Ð°Ñ Ð² Ð½Ð°ÑÐµÐ¹ Ð³ÑÑÐ¿Ð¿Ðµ Ð´ÐµÐ²Ð¾ÑÐºÐ¸ Ð¸ Ð¼Ð°Ð»ÑÑÐ¸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zabavnik.club/wp-content/uploads/Horoshie_i_plohie_postupki_v_kartinkah_dlya_detey_13_210246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8684620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zabavnik.club/wp-content/uploads/Horoshie_i_plohie_postupki_v_kartinkah_dlya_detey_20_210246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1285860"/>
            <a:ext cx="8896350" cy="4362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zabavnik.club/wp-content/uploads/Horoshie_i_plohie_postupki_v_kartinkah_dlya_detey_51_210247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zabavnik.club/wp-content/uploads/Horoshie_i_plohie_postupki_v_kartinkah_dlya_detey_54_21024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zabavnik.club/wp-content/uploads/Horoshie_i_plohie_postupki_v_kartinkah_dlya_detey_37_210246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2019-10-02T19:49:43Z</dcterms:created>
  <dcterms:modified xsi:type="dcterms:W3CDTF">2019-10-02T20:00:36Z</dcterms:modified>
</cp:coreProperties>
</file>