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10/20/2023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10/20/2023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10/20/2023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10/20/2023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10/20/2023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10/20/2023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10/20/2023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10/20/2023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10/20/2023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10/20/2023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dirty="0"/>
              <a:t>10/20/2023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10/20/2023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10/20/2023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10/20/2023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10/20/2023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10/20/2023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10/20/2023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5" r:id="rId4"/>
    <p:sldLayoutId id="2147483653" r:id="rId5"/>
    <p:sldLayoutId id="2147483654" r:id="rId6"/>
    <p:sldLayoutId id="2147483655" r:id="rId7"/>
    <p:sldLayoutId id="214748366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7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07067" y="431073"/>
            <a:ext cx="7766936" cy="1111693"/>
          </a:xfrm>
        </p:spPr>
        <p:txBody>
          <a:bodyPr/>
          <a:lstStyle/>
          <a:p>
            <a:pPr algn="ctr"/>
            <a:r>
              <a:rPr lang="ru-RU" sz="2000" b="1" dirty="0">
                <a:solidFill>
                  <a:srgbClr val="002060"/>
                </a:solidFill>
                <a:latin typeface="Times New Roman"/>
              </a:rPr>
              <a:t>«Детский сад общеразвивающего вида № 44 с приоритетным осуществлением деятельности по физическому развитию детей»</a:t>
            </a:r>
            <a:br>
              <a:rPr lang="ru-RU" sz="2000" b="1" dirty="0">
                <a:solidFill>
                  <a:srgbClr val="002060"/>
                </a:solidFill>
                <a:latin typeface="Times New Roman"/>
              </a:rPr>
            </a:br>
            <a:endParaRPr lang="ru-RU" sz="2000" dirty="0">
              <a:solidFill>
                <a:srgbClr val="00206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07067" y="2429691"/>
            <a:ext cx="7766936" cy="3722915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>
                <a:solidFill>
                  <a:srgbClr val="002060"/>
                </a:solidFill>
              </a:rPr>
              <a:t>Виды проектов используемых в работе дошкольного учреждения</a:t>
            </a:r>
          </a:p>
          <a:p>
            <a:pPr algn="ctr"/>
            <a:endParaRPr lang="ru-RU" sz="32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32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Воспитатель: Т.А. </a:t>
            </a:r>
            <a:r>
              <a:rPr lang="ru-RU" sz="32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Харлашкина</a:t>
            </a:r>
            <a:endParaRPr lang="ru-RU" sz="28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3600" dirty="0">
              <a:solidFill>
                <a:srgbClr val="002060"/>
              </a:solidFill>
            </a:endParaRPr>
          </a:p>
          <a:p>
            <a:pPr algn="ctr"/>
            <a:endParaRPr lang="ru-RU" sz="32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51886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692331"/>
            <a:ext cx="8596668" cy="5349031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>
                <a:solidFill>
                  <a:srgbClr val="002060"/>
                </a:solidFill>
              </a:rPr>
              <a:t>По характеру проектируемых изменений:</a:t>
            </a:r>
          </a:p>
          <a:p>
            <a:r>
              <a:rPr lang="ru-RU" dirty="0" smtClean="0"/>
              <a:t>- </a:t>
            </a:r>
            <a:r>
              <a:rPr lang="ru-RU" dirty="0"/>
              <a:t>инновационные;</a:t>
            </a:r>
          </a:p>
          <a:p>
            <a:r>
              <a:rPr lang="ru-RU" dirty="0"/>
              <a:t>- поддерживающие</a:t>
            </a:r>
            <a:r>
              <a:rPr lang="ru-RU" dirty="0" smtClean="0"/>
              <a:t>.</a:t>
            </a:r>
          </a:p>
          <a:p>
            <a:pPr marL="0" indent="0">
              <a:buNone/>
            </a:pPr>
            <a:r>
              <a:rPr lang="ru-RU" dirty="0">
                <a:solidFill>
                  <a:srgbClr val="002060"/>
                </a:solidFill>
              </a:rPr>
              <a:t>По направлениям деятельности:</a:t>
            </a:r>
          </a:p>
          <a:p>
            <a:r>
              <a:rPr lang="ru-RU" dirty="0"/>
              <a:t>- образовательные;</a:t>
            </a:r>
          </a:p>
          <a:p>
            <a:r>
              <a:rPr lang="ru-RU" dirty="0"/>
              <a:t>- научно – технические;</a:t>
            </a:r>
          </a:p>
          <a:p>
            <a:r>
              <a:rPr lang="ru-RU" dirty="0"/>
              <a:t>- социальные.</a:t>
            </a:r>
          </a:p>
          <a:p>
            <a:pPr marL="0" indent="0">
              <a:buNone/>
            </a:pPr>
            <a:r>
              <a:rPr lang="ru-RU" dirty="0">
                <a:solidFill>
                  <a:srgbClr val="002060"/>
                </a:solidFill>
              </a:rPr>
              <a:t>По особенностям финансирования:</a:t>
            </a:r>
          </a:p>
          <a:p>
            <a:r>
              <a:rPr lang="ru-RU" dirty="0"/>
              <a:t>- инвестиционные;</a:t>
            </a:r>
          </a:p>
          <a:p>
            <a:r>
              <a:rPr lang="ru-RU" dirty="0"/>
              <a:t>- спонсорские;</a:t>
            </a:r>
          </a:p>
          <a:p>
            <a:r>
              <a:rPr lang="ru-RU" dirty="0"/>
              <a:t>- кредитные;</a:t>
            </a:r>
          </a:p>
          <a:p>
            <a:r>
              <a:rPr lang="ru-RU" dirty="0"/>
              <a:t>- бюджетные;</a:t>
            </a:r>
          </a:p>
          <a:p>
            <a:r>
              <a:rPr lang="ru-RU" dirty="0"/>
              <a:t>- благотворительные.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56047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64271" y="971869"/>
            <a:ext cx="8596668" cy="3880773"/>
          </a:xfrm>
        </p:spPr>
        <p:txBody>
          <a:bodyPr/>
          <a:lstStyle/>
          <a:p>
            <a:pPr marL="0" indent="0">
              <a:buNone/>
            </a:pPr>
            <a:r>
              <a:rPr lang="ru-RU" dirty="0">
                <a:solidFill>
                  <a:srgbClr val="002060"/>
                </a:solidFill>
              </a:rPr>
              <a:t>По масштабам:</a:t>
            </a:r>
          </a:p>
          <a:p>
            <a:r>
              <a:rPr lang="ru-RU" dirty="0"/>
              <a:t>- </a:t>
            </a:r>
            <a:r>
              <a:rPr lang="ru-RU" dirty="0" err="1"/>
              <a:t>мегапроекты</a:t>
            </a:r>
            <a:r>
              <a:rPr lang="ru-RU" dirty="0"/>
              <a:t>;</a:t>
            </a:r>
          </a:p>
          <a:p>
            <a:r>
              <a:rPr lang="ru-RU" dirty="0"/>
              <a:t>- малые проекты;</a:t>
            </a:r>
          </a:p>
          <a:p>
            <a:r>
              <a:rPr lang="ru-RU" dirty="0"/>
              <a:t>- </a:t>
            </a:r>
            <a:r>
              <a:rPr lang="ru-RU" dirty="0" err="1"/>
              <a:t>микропроекты</a:t>
            </a:r>
            <a:r>
              <a:rPr lang="ru-RU" dirty="0"/>
              <a:t>.</a:t>
            </a:r>
          </a:p>
          <a:p>
            <a:pPr marL="0" indent="0">
              <a:buNone/>
            </a:pPr>
            <a:r>
              <a:rPr lang="ru-RU" dirty="0">
                <a:solidFill>
                  <a:srgbClr val="002060"/>
                </a:solidFill>
              </a:rPr>
              <a:t>По срокам реализации:</a:t>
            </a:r>
          </a:p>
          <a:p>
            <a:r>
              <a:rPr lang="ru-RU" dirty="0"/>
              <a:t>- краткосрочные;</a:t>
            </a:r>
          </a:p>
          <a:p>
            <a:r>
              <a:rPr lang="ru-RU" dirty="0"/>
              <a:t>- среднесрочные;</a:t>
            </a:r>
          </a:p>
          <a:p>
            <a:r>
              <a:rPr lang="ru-RU" dirty="0"/>
              <a:t>- долгосрочные.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438621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исследовательские-творческие проекты: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2160589"/>
            <a:ext cx="10021146" cy="3880773"/>
          </a:xfrm>
        </p:spPr>
        <p:txBody>
          <a:bodyPr/>
          <a:lstStyle/>
          <a:p>
            <a:pPr marL="0" indent="0">
              <a:buNone/>
            </a:pPr>
            <a:r>
              <a:rPr lang="ru-RU" sz="3200" dirty="0" smtClean="0"/>
              <a:t>дети </a:t>
            </a:r>
            <a:r>
              <a:rPr lang="ru-RU" sz="3200" dirty="0"/>
              <a:t>экспериментируют, </a:t>
            </a:r>
            <a:r>
              <a:rPr lang="ru-RU" sz="3200" dirty="0" smtClean="0"/>
              <a:t>а затем </a:t>
            </a:r>
            <a:r>
              <a:rPr lang="ru-RU" sz="3200" dirty="0"/>
              <a:t>результаты оформляют в виде газет, драматизации, </a:t>
            </a:r>
            <a:r>
              <a:rPr lang="ru-RU" sz="3200" dirty="0" smtClean="0"/>
              <a:t>детского дизайна</a:t>
            </a:r>
            <a:r>
              <a:rPr lang="ru-RU" sz="3200" dirty="0"/>
              <a:t>;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715799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err="1" smtClean="0"/>
              <a:t>Ролево</a:t>
            </a:r>
            <a:r>
              <a:rPr lang="ru-RU" dirty="0" smtClean="0"/>
              <a:t> – игровые проекты с элементами творческих игр: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3200" dirty="0" smtClean="0"/>
              <a:t>когда дети входят </a:t>
            </a:r>
            <a:r>
              <a:rPr lang="ru-RU" sz="3200" dirty="0"/>
              <a:t>в образ персонажей сказки и решают по-своему </a:t>
            </a:r>
            <a:r>
              <a:rPr lang="ru-RU" sz="3200" dirty="0" smtClean="0"/>
              <a:t>поставленные проблемы</a:t>
            </a:r>
            <a:endParaRPr lang="ru-RU" sz="32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272248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информационно-практико-ориентированные проекты: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3200" dirty="0"/>
              <a:t>дети </a:t>
            </a:r>
            <a:r>
              <a:rPr lang="ru-RU" sz="3200" dirty="0" smtClean="0"/>
              <a:t>собирают информацию </a:t>
            </a:r>
            <a:r>
              <a:rPr lang="ru-RU" sz="3200" dirty="0"/>
              <a:t>и реализуют её, ориентируясь на социальные </a:t>
            </a:r>
            <a:r>
              <a:rPr lang="ru-RU" sz="3200" dirty="0" smtClean="0"/>
              <a:t>интересы (оформление </a:t>
            </a:r>
            <a:r>
              <a:rPr lang="ru-RU" sz="3200" dirty="0"/>
              <a:t>и дизайн группы, витражи и др</a:t>
            </a:r>
            <a:r>
              <a:rPr lang="ru-RU" sz="3200" dirty="0" smtClean="0"/>
              <a:t>.)</a:t>
            </a:r>
            <a:endParaRPr lang="ru-RU" sz="32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6394346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творческие проекты в детском саду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3200" dirty="0" smtClean="0"/>
              <a:t>(оформление </a:t>
            </a:r>
            <a:r>
              <a:rPr lang="ru-RU" sz="3200" dirty="0"/>
              <a:t>результата в </a:t>
            </a:r>
            <a:r>
              <a:rPr lang="ru-RU" sz="3200" dirty="0" smtClean="0"/>
              <a:t>виде детского </a:t>
            </a:r>
            <a:r>
              <a:rPr lang="ru-RU" sz="3200" dirty="0"/>
              <a:t>праздника, детского дизайна, например «Театральная неделя»).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3910640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6600" dirty="0" smtClean="0">
                <a:solidFill>
                  <a:srgbClr val="002060"/>
                </a:solidFill>
              </a:rPr>
              <a:t>Спасибо за внимание</a:t>
            </a:r>
            <a:endParaRPr lang="ru-RU" sz="66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146666"/>
      </p:ext>
    </p:extLst>
  </p:cSld>
  <p:clrMapOvr>
    <a:masterClrMapping/>
  </p:clrMapOvr>
</p:sld>
</file>

<file path=ppt/theme/theme1.xml><?xml version="1.0" encoding="utf-8"?>
<a:theme xmlns:a="http://schemas.openxmlformats.org/drawingml/2006/main" name="Аспект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67</TotalTime>
  <Words>187</Words>
  <Application>Microsoft Office PowerPoint</Application>
  <PresentationFormat>Широкоэкранный</PresentationFormat>
  <Paragraphs>35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3" baseType="lpstr">
      <vt:lpstr>Arial</vt:lpstr>
      <vt:lpstr>Times New Roman</vt:lpstr>
      <vt:lpstr>Trebuchet MS</vt:lpstr>
      <vt:lpstr>Wingdings 3</vt:lpstr>
      <vt:lpstr>Аспект</vt:lpstr>
      <vt:lpstr>«Детский сад общеразвивающего вида № 44 с приоритетным осуществлением деятельности по физическому развитию детей» </vt:lpstr>
      <vt:lpstr>Презентация PowerPoint</vt:lpstr>
      <vt:lpstr>Презентация PowerPoint</vt:lpstr>
      <vt:lpstr>исследовательские-творческие проекты:</vt:lpstr>
      <vt:lpstr>Ролево – игровые проекты с элементами творческих игр:</vt:lpstr>
      <vt:lpstr>информационно-практико-ориентированные проекты:</vt:lpstr>
      <vt:lpstr>творческие проекты в детском саду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«Детский сад общеразвивающего вида № 44 с приоритетным осуществлением деятельности по физическому развитию детей»</dc:title>
  <dc:creator>1</dc:creator>
  <cp:lastModifiedBy>1</cp:lastModifiedBy>
  <cp:revision>6</cp:revision>
  <dcterms:created xsi:type="dcterms:W3CDTF">2023-01-16T17:39:40Z</dcterms:created>
  <dcterms:modified xsi:type="dcterms:W3CDTF">2023-10-20T04:23:27Z</dcterms:modified>
</cp:coreProperties>
</file>