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144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2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rodlenka.org/components/com_mtree/img/listings/m/84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8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548680"/>
            <a:ext cx="7988424" cy="720079"/>
          </a:xfrm>
        </p:spPr>
        <p:txBody>
          <a:bodyPr>
            <a:normAutofit/>
          </a:bodyPr>
          <a:lstStyle/>
          <a:p>
            <a:endParaRPr lang="ru-RU" sz="16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1484784"/>
            <a:ext cx="7488832" cy="2520280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Презентация для детей старшей группы</a:t>
            </a:r>
          </a:p>
          <a:p>
            <a:r>
              <a:rPr lang="ru-RU" sz="2800" dirty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 по теме «Весна»</a:t>
            </a:r>
          </a:p>
          <a:p>
            <a:r>
              <a:rPr lang="ru-RU" sz="3900" b="1" dirty="0">
                <a:solidFill>
                  <a:srgbClr val="7030A0"/>
                </a:solidFill>
                <a:latin typeface="Cambria Math" pitchFamily="18" charset="0"/>
                <a:ea typeface="Cambria Math" pitchFamily="18" charset="0"/>
              </a:rPr>
              <a:t>Игровое задание </a:t>
            </a:r>
          </a:p>
          <a:p>
            <a:r>
              <a:rPr lang="ru-RU" sz="3900" b="1" dirty="0">
                <a:solidFill>
                  <a:srgbClr val="7030A0"/>
                </a:solidFill>
                <a:latin typeface="Cambria Math" pitchFamily="18" charset="0"/>
                <a:ea typeface="Cambria Math" pitchFamily="18" charset="0"/>
              </a:rPr>
              <a:t>«Четвертый лишний»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6084168" y="5373216"/>
            <a:ext cx="2731840" cy="8640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j-cs"/>
            </a:endParaRPr>
          </a:p>
        </p:txBody>
      </p:sp>
      <p:pic>
        <p:nvPicPr>
          <p:cNvPr id="10" name="Picture 2" descr="&amp;Pcy;&amp;rcy;&amp;iecy;&amp;dcy;&amp;pcy;&amp;rcy;&amp;ocy;&amp;scy;&amp;mcy;&amp;ocy;&amp;tcy;&amp;rcy; - &amp;Scy;&amp;khcy;&amp;iecy;&amp;mcy;&amp;acy; &amp;vcy;&amp;ycy;&amp;shcy;&amp;icy;&amp;vcy;&amp;kcy;&amp;icy; &quot;&amp;pcy;&amp;ocy;&amp;dcy;&amp;scy;&amp;ncy;&amp;iecy;&amp;zhcy;&amp;ncy;&amp;icy;&amp;kcy;&amp;icy;&quot; - &amp;Scy;&amp;khcy;&amp;iecy;&amp;mcy;&amp;ycy; &amp;vcy;&amp;ycy;&amp;shcy;&amp;icy;&amp;vcy;&amp;kcy;&amp;icy; - LauraDa - &amp;Acy;&amp;vcy;&amp;tcy;&amp;ocy;&amp;rcy;&amp;ycy; - &amp;Pcy;&amp;ocy;&amp;rcy;&amp;tcy;&amp;acy;&amp;lcy; &quot;&amp;Vcy;&amp;ycy;&amp;shcy;&amp;icy;&amp;vcy;&amp;kcy;&amp;acy; &amp;kcy;&amp;rcy;&amp;iecy;&amp;scy;&amp;tcy;&amp;ocy;&amp;mcy;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77072"/>
            <a:ext cx="3244634" cy="216000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4474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prodlenka.org/components/com_mtree/img/listings/m/84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147"/>
            <a:ext cx="9144000" cy="6878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5" y="836712"/>
            <a:ext cx="2880000" cy="2160000"/>
          </a:xfrm>
          <a:prstGeom prst="rect">
            <a:avLst/>
          </a:prstGeom>
          <a:ln w="57150">
            <a:solidFill>
              <a:schemeClr val="accent4">
                <a:lumMod val="60000"/>
                <a:lumOff val="40000"/>
              </a:schemeClr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430" y="3861048"/>
            <a:ext cx="2875208" cy="2160000"/>
          </a:xfrm>
          <a:prstGeom prst="rect">
            <a:avLst/>
          </a:prstGeom>
          <a:ln w="57150">
            <a:solidFill>
              <a:schemeClr val="accent4">
                <a:lumMod val="60000"/>
                <a:lumOff val="40000"/>
              </a:schemeClr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828215"/>
            <a:ext cx="2880000" cy="2160000"/>
          </a:xfrm>
          <a:prstGeom prst="rect">
            <a:avLst/>
          </a:prstGeom>
          <a:ln w="57150">
            <a:solidFill>
              <a:schemeClr val="accent4">
                <a:lumMod val="60000"/>
                <a:lumOff val="40000"/>
              </a:schemeClr>
            </a:solidFill>
          </a:ln>
        </p:spPr>
      </p:pic>
      <p:pic>
        <p:nvPicPr>
          <p:cNvPr id="1028" name="Picture 4" descr="&amp;YAcy;&amp;bcy;&amp;lcy;&amp;ocy;&amp;kcy;&amp;icy;: &amp;dcy;&amp;icy;&amp;iecy;&amp;tcy;&amp;icy;&amp;chcy;&amp;iecy;&amp;scy;&amp;kcy;&amp;icy;&amp;jcy; &amp;pcy;&amp;rcy;&amp;ocy;&amp;dcy;&amp;ucy;&amp;kcy;&amp;tcy;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6525" y="3717032"/>
            <a:ext cx="3035555" cy="216000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4474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763"/>
            <a:ext cx="9144000" cy="6877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 descr="&amp;Pcy;&amp;rcy;&amp;icy;&amp;kcy;&amp;lcy;&amp;yucy;&amp;chcy;&amp;iecy;&amp;ncy;&amp;icy;&amp;yacy; &amp;mcy;&amp;acy;&amp;lcy;&amp;iecy;&amp;ncy;&amp;softcy;&amp;kcy;&amp;ocy;&amp;gcy;&amp;ocy; &amp;ncy;&amp;iecy;&amp;pcy;&amp;ocy;&amp;scy;&amp;iecy;&amp;dcy;&amp;ycy; &amp;ncy;&amp;acy; &amp;pcy;&amp;rcy;&amp;ocy;&amp;gcy;&amp;ucy;&amp;lcy;&amp;kcy;&amp;iecy; :: &amp;Kcy;&amp;ocy;&amp;rcy;&amp;acy;&amp;bcy;&amp;lcy;&amp;icy;&amp;kcy; :: &amp;Kcy;&amp;ocy;&amp;ncy;&amp;kcy;&amp;ucy;&amp;rcy;&amp;scy;&amp;ycy; :: &amp;Mcy;&amp;acy;&amp;mcy;&amp;acy;.&amp;Rcy;&amp;ucy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836712"/>
            <a:ext cx="2880000" cy="216000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Svetlana &quot; MAMMA MIA - &amp;scy;&amp;acy;&amp;jcy;&amp;tcy; &amp;ocy; &amp;mcy;&amp;acy;&amp;mcy;&amp;acy;&amp;khcy; &amp;icy; &amp;dcy;&amp;iecy;&amp;tcy;&amp;yacy;&amp;khcy;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385" y="789713"/>
            <a:ext cx="2880000" cy="216000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24 &amp;Mcy;&amp;acy;&amp;rcy;&amp;tcy;&amp;acy; 2012 - &amp;Ecy;&amp;kcy;&amp;ocy;&amp;lcy;&amp;ocy;&amp;gcy;&amp;icy;&amp;yacy; - &amp;ecy;&amp;tcy;&amp;ocy; &amp;zhcy;&amp;icy;&amp;zcy;&amp;ncy;&amp;softcy;. &amp;Scy;&amp;acy;&amp;jcy;&amp;tcy; &amp;ucy;&amp;chcy;&amp;icy;&amp;tcy;&amp;iecy;&amp;lcy;&amp;yacy; &amp;Bcy;&amp;ocy;&amp;ncy;&amp;dcy;&amp;acy;&amp;rcy;&amp;softcy; &amp;Ocy;.&amp;Icy;.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406" y="3855989"/>
            <a:ext cx="3619500" cy="2324101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&amp;Rcy;&amp;iecy;&amp;zcy;&amp;ucy;&amp;lcy;&amp;softcy;&amp;tcy;&amp;acy;&amp;tcy;&amp;ycy; &amp;fcy;&amp;ocy;&amp;tcy;&amp;ocy;&amp;kcy;&amp;ocy;&amp;ncy;&amp;kcy;&amp;ucy;&amp;rcy;&amp;scy;&amp;acy; - &quot;&amp;Pcy;&amp;lcy;&amp;iecy;&amp;tcy;&amp;ucy; &amp;vcy;&amp;iecy;&amp;ncy;&amp;ocy;&amp;chcy;&amp;iecy;&amp;kcy; &amp;icy;&amp;zcy; &amp;ocy;&amp;dcy;&amp;ucy;&amp;vcy;&amp;acy;&amp;ncy;&amp;chcy;&amp;icy;&amp;kcy;&amp;ocy;&amp;vcy;&quot;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3500" y="3516594"/>
            <a:ext cx="2666458" cy="2663496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0071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763"/>
            <a:ext cx="9144000" cy="6877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8373" y="3789040"/>
            <a:ext cx="2880000" cy="2160000"/>
          </a:xfrm>
          <a:prstGeom prst="rect">
            <a:avLst/>
          </a:prstGeom>
          <a:ln w="57150">
            <a:solidFill>
              <a:schemeClr val="accent4">
                <a:lumMod val="60000"/>
                <a:lumOff val="40000"/>
              </a:schemeClr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8" y="3789040"/>
            <a:ext cx="2880000" cy="2160000"/>
          </a:xfrm>
          <a:prstGeom prst="rect">
            <a:avLst/>
          </a:prstGeom>
          <a:ln w="57150">
            <a:solidFill>
              <a:schemeClr val="accent4">
                <a:lumMod val="60000"/>
                <a:lumOff val="40000"/>
              </a:schemeClr>
            </a:solidFill>
          </a:ln>
        </p:spPr>
      </p:pic>
      <p:pic>
        <p:nvPicPr>
          <p:cNvPr id="3074" name="Picture 2" descr="&amp;Pcy;&amp;rcy;&amp;iecy;&amp;dcy;&amp;pcy;&amp;rcy;&amp;ocy;&amp;scy;&amp;mcy;&amp;ocy;&amp;tcy;&amp;rcy; - &amp;Scy;&amp;khcy;&amp;iecy;&amp;mcy;&amp;acy; &amp;vcy;&amp;ycy;&amp;shcy;&amp;icy;&amp;vcy;&amp;kcy;&amp;icy; &quot;&amp;pcy;&amp;ocy;&amp;dcy;&amp;scy;&amp;ncy;&amp;iecy;&amp;zhcy;&amp;ncy;&amp;icy;&amp;kcy;&amp;icy;&quot; - &amp;Scy;&amp;khcy;&amp;iecy;&amp;mcy;&amp;ycy; &amp;vcy;&amp;ycy;&amp;shcy;&amp;icy;&amp;vcy;&amp;kcy;&amp;icy; - LauraDa - &amp;Acy;&amp;vcy;&amp;tcy;&amp;ocy;&amp;rcy;&amp;ycy; - &amp;Pcy;&amp;ocy;&amp;rcy;&amp;tcy;&amp;acy;&amp;lcy; &quot;&amp;Vcy;&amp;ycy;&amp;shcy;&amp;icy;&amp;vcy;&amp;kcy;&amp;acy; &amp;kcy;&amp;rcy;&amp;iecy;&amp;scy;&amp;tcy;&amp;ocy;&amp;mcy;&quot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908720"/>
            <a:ext cx="3244634" cy="216000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&amp;pcy;&amp;iecy;&amp;jcy;&amp;zcy;&amp;acy;&amp;zhcy;, &amp;pcy;&amp;ocy;&amp;dcy;&amp;scy;&amp;ocy;&amp;lcy;&amp;ncy;&amp;ucy;&amp;khcy;&amp;icy;, &amp;pcy;&amp;ocy;&amp;lcy;&amp;iecy; - (&amp;kcy;&amp;acy;&amp;rcy;&amp;tcy;&amp;icy;&amp;ncy;&amp;kcy;&amp;acy;, &amp;icy;&amp;zcy;&amp;ocy;&amp;bcy;&amp;rcy;&amp;acy;&amp;zhcy;&amp;iecy;&amp;ncy;&amp;icy;&amp;iecy;, &amp;fcy;&amp;ocy;&amp;tcy;&amp;ocy;, &amp;ocy;&amp;bcy;&amp;ocy;&amp;icy; 506628)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890645"/>
            <a:ext cx="3024945" cy="216000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6563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17</Words>
  <Application>Microsoft Office PowerPoint</Application>
  <PresentationFormat>On-screen Show (4:3)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Cambria Math</vt:lpstr>
      <vt:lpstr>Тема Office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andrej8i@mail.ru</cp:lastModifiedBy>
  <cp:revision>5</cp:revision>
  <dcterms:created xsi:type="dcterms:W3CDTF">2015-03-30T17:25:00Z</dcterms:created>
  <dcterms:modified xsi:type="dcterms:W3CDTF">2023-10-22T09:58:55Z</dcterms:modified>
</cp:coreProperties>
</file>