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5" r:id="rId6"/>
    <p:sldId id="262" r:id="rId7"/>
    <p:sldId id="263" r:id="rId8"/>
    <p:sldId id="258" r:id="rId9"/>
    <p:sldId id="261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31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61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29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2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0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6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8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9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40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20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E582A-3F5F-4347-ABD4-6FA8A115F28F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E3CC-5C87-452E-B562-ECBECD241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87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pro-dachnikov.com/uploads/posts/2021-11/1638106201_53-pro-dachnikov-com-p-pushitsa-foto-64.jpg" TargetMode="External"/><Relationship Id="rId13" Type="http://schemas.openxmlformats.org/officeDocument/2006/relationships/hyperlink" Target="http://vsegda-pomnim.com/uploads/posts/2022-04/1649127660_45-vsegda-pomnim-com-p-priroda-severa-rossii-foto-47.jpg" TargetMode="External"/><Relationship Id="rId18" Type="http://schemas.openxmlformats.org/officeDocument/2006/relationships/hyperlink" Target="https://avatars.dzeninfra.ru/get-zen_doc/203431/pub_5c3f74a7ce3a5000abefc575_5c3f7adf5f42c400a9ffed4d/scale_1200" TargetMode="External"/><Relationship Id="rId3" Type="http://schemas.openxmlformats.org/officeDocument/2006/relationships/hyperlink" Target="http://dutum.narod.ru/pages/map-komi-1.gif" TargetMode="External"/><Relationship Id="rId21" Type="http://schemas.openxmlformats.org/officeDocument/2006/relationships/hyperlink" Target="https://witchnest.ru/uploads/posts/2022-05/1601448068_51-p-pikhta-kartinki-art-foto-63.webp" TargetMode="External"/><Relationship Id="rId7" Type="http://schemas.openxmlformats.org/officeDocument/2006/relationships/hyperlink" Target="https://pics.botanichka.ru/wp-content/uploads/2010/02/Ledum-decumbens.jpg" TargetMode="External"/><Relationship Id="rId12" Type="http://schemas.openxmlformats.org/officeDocument/2006/relationships/hyperlink" Target="https://lookbags.ru/800/600/https/sentinellenord.ulaval.ca/sites/default/files/inline-images/Poirier_collared_lemming_snow.jpg" TargetMode="External"/><Relationship Id="rId17" Type="http://schemas.openxmlformats.org/officeDocument/2006/relationships/hyperlink" Target="https://i.pinimg.com/originals/b7/db/f8/b7dbf8896f6dfc8581a3ccc813ba0131.jpg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i.ytimg.com/vi/yrOj8XvroIE/maxresdefault.jpg" TargetMode="External"/><Relationship Id="rId20" Type="http://schemas.openxmlformats.org/officeDocument/2006/relationships/hyperlink" Target="https://pro-dachnikov.com/uploads/posts/2021-10/1634427202_1-p-kedrovaya-sosna-foto-3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myshared.ru/17/1069690/slide_6.jpg" TargetMode="External"/><Relationship Id="rId11" Type="http://schemas.openxmlformats.org/officeDocument/2006/relationships/hyperlink" Target="https://russkie-perepela.ru/wp-content/uploads/6/8/3/6831a2e0b6604867b24450930dfb81a4.jpeg" TargetMode="External"/><Relationship Id="rId5" Type="http://schemas.openxmlformats.org/officeDocument/2006/relationships/hyperlink" Target="https://pibig.info/uploads/posts/2021-05/1622423459_42-pibig_info-p-yagel-olenii-mokh-priroda-krasivo-foto-46.jpg" TargetMode="External"/><Relationship Id="rId15" Type="http://schemas.openxmlformats.org/officeDocument/2006/relationships/hyperlink" Target="https://lechumedom.ru/wp-content/uploads/2021/01/kunitsa-na-paseke.jpg" TargetMode="External"/><Relationship Id="rId10" Type="http://schemas.openxmlformats.org/officeDocument/2006/relationships/hyperlink" Target="https://pofoto.club/uploads/posts/2021-12/1640105985_1-pofoto-club-p-polyarnaya-sova-foto-zhivotnogo-2.jpg" TargetMode="External"/><Relationship Id="rId19" Type="http://schemas.openxmlformats.org/officeDocument/2006/relationships/hyperlink" Target="https://celes.club/uploads/posts/2022-11/1667267930_42-celes-club-p-listvinitsa-zimoi-instagram-56.jpg" TargetMode="External"/><Relationship Id="rId4" Type="http://schemas.openxmlformats.org/officeDocument/2006/relationships/hyperlink" Target="https://a.d-cd.net/cae99cas-960.jpg" TargetMode="External"/><Relationship Id="rId9" Type="http://schemas.openxmlformats.org/officeDocument/2006/relationships/hyperlink" Target="https://fsd.multiurok.ru/html/2019/09/18/s_5d8217361039c/1206849_1.jpeg" TargetMode="External"/><Relationship Id="rId14" Type="http://schemas.openxmlformats.org/officeDocument/2006/relationships/hyperlink" Target="https://vsegda-pomnim.com/uploads/posts/2022-04/1648921114_61-vsegda-pomnim-com-p-lesnie-massivi-respubliki-komi-foto-70.jpg" TargetMode="External"/><Relationship Id="rId22" Type="http://schemas.openxmlformats.org/officeDocument/2006/relationships/hyperlink" Target="http://hvorast.ru/wp-content/uploads/2018/10/5.-Obrabotke-dannaya-raznovidnost-poddaetsya-horosho-legko-propityvaetsya-ne-podverzhena-korobleniyu.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0"/>
            <a:ext cx="916461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5493" y="206084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Край тайги и тундры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1293" y="4869160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Презентацию подготовила учитель начальных классов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Кислицина Анна Васильевна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2023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77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4948"/>
            <a:ext cx="8640960" cy="5846340"/>
          </a:xfrm>
        </p:spPr>
        <p:txBody>
          <a:bodyPr>
            <a:noAutofit/>
          </a:bodyPr>
          <a:lstStyle/>
          <a:p>
            <a:pPr algn="just"/>
            <a:r>
              <a:rPr lang="ru-RU" sz="1200" dirty="0" smtClean="0">
                <a:solidFill>
                  <a:srgbClr val="002060"/>
                </a:solidFill>
              </a:rPr>
              <a:t>Используемые источники: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sz="1200" dirty="0" smtClean="0">
                <a:solidFill>
                  <a:srgbClr val="002060"/>
                </a:solidFill>
                <a:hlinkClick r:id="rId3"/>
              </a:rPr>
              <a:t>Поляков Е. В. Край, в котором я живу.3 класс: Учебное пособие для общеобразовательных организаций.- Сыктывкар: ООО «</a:t>
            </a:r>
            <a:r>
              <a:rPr lang="ru-RU" sz="1200" dirty="0" err="1" smtClean="0">
                <a:solidFill>
                  <a:srgbClr val="002060"/>
                </a:solidFill>
                <a:hlinkClick r:id="rId3"/>
              </a:rPr>
              <a:t>Анбур</a:t>
            </a:r>
            <a:r>
              <a:rPr lang="ru-RU" sz="1200" dirty="0" smtClean="0">
                <a:solidFill>
                  <a:srgbClr val="002060"/>
                </a:solidFill>
                <a:hlinkClick r:id="rId3"/>
              </a:rPr>
              <a:t>», 2018.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3"/>
              </a:rPr>
              <a:t>http://dutum.narod.ru/pages/map-komi-1.gif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4"/>
              </a:rPr>
              <a:t>https://a.d-cd.net/cae99cas-960.jpg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5"/>
              </a:rPr>
              <a:t>https://pibig.info/uploads/posts/2021-05/1622423459_42-pibig_info-p-yagel-olenii-mokh-priroda-krasivo-foto-46.jpg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6"/>
              </a:rPr>
              <a:t>http://images.myshared.ru/17/1069690/slide_6.jpg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7"/>
              </a:rPr>
              <a:t>https://pics.botanichka.ru/wp-content/uploads/2010/02/Ledum-decumbens.jpg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8"/>
              </a:rPr>
              <a:t>https://pro-dachnikov.com/uploads/posts/2021-11/1638106201_53-pro-dachnikov-com-p-pushitsa-foto-64.jpg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9"/>
              </a:rPr>
              <a:t>https://fsd.multiurok.ru/html/2019/09/18/s_5d8217361039c/1206849_1.jpeg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0"/>
              </a:rPr>
              <a:t>https://pofoto.club/uploads/posts/2021-12/1640105985_1-pofoto-club-p-polyarnaya-sova-foto-zhivotnogo-2.jpg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1"/>
              </a:rPr>
              <a:t>https://russkie-perepela.ru/wp-content/uploads/6/8/3/6831a2e0b6604867b24450930dfb81a4.jpeg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2"/>
              </a:rPr>
              <a:t>https://lookbags.ru/800/600/https/sentinellenord.ulaval.ca/sites/default/files/inline-images/Poirier_collared_lemming_snow.jpg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3"/>
              </a:rPr>
              <a:t>http://vsegda-pomnim.com/uploads/posts/2022-04/1649127660_45-vsegda-pomnim-com-p-priroda-severa-rossii-foto-47.jpg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4"/>
              </a:rPr>
              <a:t>https://vsegda-pomnim.com/uploads/posts/2022-04/1648921114_61-vsegda-pomnim-com-p-lesnie-massivi-respubliki-komi-foto-70.jpg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5"/>
              </a:rPr>
              <a:t>https://lechumedom.ru/wp-content/uploads/2021/01/kunitsa-na-paseke.jpg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6"/>
              </a:rPr>
              <a:t>https://i.ytimg.com/vi/yrOj8XvroIE/maxresdefault.jpg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7"/>
              </a:rPr>
              <a:t>https://i.pinimg.com/originals/b7/db/f8/b7dbf8896f6dfc8581a3ccc813ba0131.jpg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8"/>
              </a:rPr>
              <a:t>https://avatars.dzeninfra.ru/get-zen_doc/203431/pub_5c3f74a7ce3a5000abefc575_5c3f7adf5f42c400a9ffed4d/scale_1200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9"/>
              </a:rPr>
              <a:t>https://celes.club/uploads/posts/2022-11/1667267930_42-celes-club-p-listvinitsa-zimoi-instagram-56.jpg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20"/>
              </a:rPr>
              <a:t>https://pro-dachnikov.com/uploads/posts/2021-10/1634427202_1-p-kedrovaya-sosna-foto-3.jpg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21"/>
              </a:rPr>
              <a:t>https://witchnest.ru/uploads/posts/2022-05/1601448068_51-p-pikhta-kartinki-art-foto-63.webp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22"/>
              </a:rPr>
              <a:t>http://hvorast.ru/</a:t>
            </a:r>
            <a:r>
              <a:rPr lang="en-US" sz="1200" dirty="0" err="1" smtClean="0">
                <a:solidFill>
                  <a:srgbClr val="002060"/>
                </a:solidFill>
                <a:hlinkClick r:id="rId22"/>
              </a:rPr>
              <a:t>wp</a:t>
            </a:r>
            <a:r>
              <a:rPr lang="en-US" sz="1200" dirty="0" smtClean="0">
                <a:solidFill>
                  <a:srgbClr val="002060"/>
                </a:solidFill>
                <a:hlinkClick r:id="rId22"/>
              </a:rPr>
              <a:t>-content/uploads/2018/10/5.-Obrabotke-dannaya-raznovidnost-poddaetsya-horosho-legko-propityvaetsya-ne-podverzhena-korobleniyu..jpg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</a:endParaRPr>
          </a:p>
          <a:p>
            <a:pPr algn="just"/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86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911" y="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4948"/>
            <a:ext cx="3672408" cy="331236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Природа республики Коми удивительно разнообразна. В направлении с севера на юг Сменяются природные зоны </a:t>
            </a:r>
            <a:r>
              <a:rPr lang="ru-RU" sz="2000" b="1" dirty="0" smtClean="0">
                <a:solidFill>
                  <a:srgbClr val="002060"/>
                </a:solidFill>
              </a:rPr>
              <a:t>тундры и тайги</a:t>
            </a:r>
            <a:r>
              <a:rPr lang="ru-RU" sz="2000" dirty="0" smtClean="0">
                <a:solidFill>
                  <a:srgbClr val="002060"/>
                </a:solidFill>
              </a:rPr>
              <a:t>. Природа меняется постепенно. Между тундрой и тайгой есть промежуточная зона. Она называется </a:t>
            </a:r>
            <a:r>
              <a:rPr lang="ru-RU" sz="2000" b="1" dirty="0" smtClean="0">
                <a:solidFill>
                  <a:srgbClr val="002060"/>
                </a:solidFill>
              </a:rPr>
              <a:t>лесотундрой.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dutum.narod.ru/pages/map-komi-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9042" y="237470"/>
            <a:ext cx="5956568" cy="662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54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4948"/>
            <a:ext cx="8640960" cy="138184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На крайнем севере нашей республики владычествует тундра – холодная безлесная равнина. На природную зону тундровой растительности приходится лишь малая часть площади всей республики.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a.d-cd.net/cae99cas-9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847856" cy="523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331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-502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75" y="160337"/>
            <a:ext cx="8640960" cy="5040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Растительный мир тундры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Суровые климатические условия малоблагоприятные для роста растений. Они прижимаются к земле, стелются по ее поверхности.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. 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0170" y="3656785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Ягель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11897" y="3656785"/>
            <a:ext cx="2427935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Карликовая береза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59025" y="6525879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Пушица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975" y="6417867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Багульник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8047" y="1338262"/>
            <a:ext cx="3242754" cy="215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3899" y="1338261"/>
            <a:ext cx="3240360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6" descr="https://witchnest.ru/uploads/posts/2022-05/1601448068_51-p-pikhta-kartinki-art-foto-63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8" descr="https://witchnest.ru/uploads/posts/2022-05/1601448068_51-p-pikhta-kartinki-art-foto-63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94324" y="4005063"/>
            <a:ext cx="3001611" cy="2479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17601" y="4005062"/>
            <a:ext cx="3416526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213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" y="1067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456" y="260648"/>
            <a:ext cx="8640960" cy="5760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Животный  мир тундры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3489257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Белая куропатка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54489" y="3484918"/>
            <a:ext cx="2427935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Полярная сова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7963" y="6569732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Северный олень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6569732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Лемминг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7763" y="828082"/>
            <a:ext cx="3372609" cy="252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828082"/>
            <a:ext cx="3770322" cy="252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0753" y="3924040"/>
            <a:ext cx="3691620" cy="246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57567" y="3960509"/>
            <a:ext cx="3580422" cy="238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1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4948"/>
            <a:ext cx="8640960" cy="138184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Южнее зоны тундры становится теплее. Соотношение тепла и влаги здесь более благоприятно для роста деревьев. Так постепенно тундра переходит в лесотундру.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Растительность лесотундры, занимающей север республики, носит переходный характер: наряду с тундровой растительностью встречаются ель, береза, лиственница.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vsegda-pomnim.com/uploads/posts/2022-04/1649127660_45-vsegda-pomnim-com-p-priroda-severa-rossii-foto-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9304" y="1916832"/>
            <a:ext cx="726478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224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4948"/>
            <a:ext cx="8640960" cy="138184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Постепенно природная зона лесотундры сменяется тайгой. Наибольшая часть территории республики покрыты лесами. Таежными просторами объяты центральная и южная части Республики Коми. Растительность тайги представлены в основном хвойными лесами.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s://vsegda-pomnim.com/uploads/posts/2022-04/1648921114_61-vsegda-pomnim-com-p-lesnie-massivi-respubliki-komi-foto-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555" y="1546987"/>
            <a:ext cx="6769998" cy="507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888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13" y="1067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640960" cy="5040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Растительный мир тайги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. 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79887" y="3497986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Лиственница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3493647"/>
            <a:ext cx="2427935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Сибирская кедровая сосна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28311" y="6525344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Пихта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975" y="6417867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Сосна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84" name="Picture 12" descr="https://celes.club/uploads/posts/2022-11/1667267930_42-celes-club-p-listvinitsa-zimoi-instagram-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482" y="790721"/>
            <a:ext cx="3397019" cy="254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pro-dachnikov.com/uploads/posts/2021-10/1634427202_1-p-kedrovaya-sosna-foto-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618" y="768878"/>
            <a:ext cx="4045630" cy="256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6" descr="https://witchnest.ru/uploads/posts/2022-05/1601448068_51-p-pikhta-kartinki-art-foto-63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8" descr="https://witchnest.ru/uploads/posts/2022-05/1601448068_51-p-pikhta-kartinki-art-foto-63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342" y="3861048"/>
            <a:ext cx="3745729" cy="2522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 descr="http://hvorast.ru/wp-content/uploads/2018/10/5.-Obrabotke-dannaya-raznovidnost-poddaetsya-horosho-legko-propityvaetsya-ne-podverzhena-korobleniyu.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864" y="3872809"/>
            <a:ext cx="3647138" cy="244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3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" y="10670"/>
            <a:ext cx="9164613" cy="69746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456" y="260648"/>
            <a:ext cx="8640960" cy="5760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Животный  мир тайги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3489257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Куница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497986"/>
            <a:ext cx="2427935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Росомаха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6569732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Рысь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08329" y="6531348"/>
            <a:ext cx="187220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Горностай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30" name="Picture 10" descr="https://lechumedom.ru/wp-content/uploads/2021/01/kunitsa-na-pasek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02" y="828082"/>
            <a:ext cx="4047131" cy="252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i.ytimg.com/vi/yrOj8XvroIE/maxresdefaul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1525" y="844833"/>
            <a:ext cx="3361092" cy="250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i.pinimg.com/originals/b7/db/f8/b7dbf8896f6dfc8581a3ccc813ba013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284" y="3778348"/>
            <a:ext cx="3934692" cy="275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avatars.dzeninfra.ru/get-zen_doc/203431/pub_5c3f74a7ce3a5000abefc575_5c3f7adf5f42c400a9ffed4d/scale_12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986" y="3960509"/>
            <a:ext cx="4245585" cy="238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209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299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Край тайги и тундры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Край тайги и тундры</dc:title>
  <dc:creator>Анна</dc:creator>
  <cp:lastModifiedBy>Анна</cp:lastModifiedBy>
  <cp:revision>16</cp:revision>
  <dcterms:created xsi:type="dcterms:W3CDTF">2023-10-22T05:51:47Z</dcterms:created>
  <dcterms:modified xsi:type="dcterms:W3CDTF">2023-10-22T07:55:29Z</dcterms:modified>
</cp:coreProperties>
</file>