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63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0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57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804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0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95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5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656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725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590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28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ABB79-2B89-4318-8DE6-FDD88C47B168}" type="datetimeFigureOut">
              <a:rPr lang="ru-RU" smtClean="0"/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D3E01-111C-4FCB-BEA7-FDC5687D1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34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работы по самообразованию, 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условие повышения профессиональной компетенции педагогов ДОУ.»</a:t>
            </a:r>
            <a:b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воспитателей.</a:t>
            </a:r>
            <a:endParaRPr lang="ru-RU" sz="2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78137" y="4817521"/>
            <a:ext cx="5293112" cy="512762"/>
          </a:xfrm>
        </p:spPr>
        <p:txBody>
          <a:bodyPr/>
          <a:lstStyle/>
          <a:p>
            <a:r>
              <a:rPr lang="ru-RU" dirty="0" smtClean="0"/>
              <a:t>Старший </a:t>
            </a:r>
            <a:r>
              <a:rPr lang="ru-RU" dirty="0" smtClean="0"/>
              <a:t>воспитатель: </a:t>
            </a:r>
            <a:r>
              <a:rPr lang="ru-RU" dirty="0" err="1" smtClean="0"/>
              <a:t>Солонецкая</a:t>
            </a:r>
            <a:r>
              <a:rPr lang="ru-RU" dirty="0" smtClean="0"/>
              <a:t> Л.А.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946" y="3675992"/>
            <a:ext cx="3857764" cy="217816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94" y="288429"/>
            <a:ext cx="7943850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162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745" y="430198"/>
            <a:ext cx="9870510" cy="599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01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830" y="100208"/>
            <a:ext cx="10515600" cy="96417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сформулировать тему?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405" y="889348"/>
            <a:ext cx="10935222" cy="578702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Формулировку темы можно сформулировать по схемам:</a:t>
            </a:r>
          </a:p>
          <a:p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¨ ЧТО – ТО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условие развития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– ЛИБО</a:t>
            </a:r>
          </a:p>
          <a:p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¨ ЧТО – ТО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формирования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– ЛИБО</a:t>
            </a:r>
          </a:p>
          <a:p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¨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– ЛИБО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(условие)  развития (формирования, воспитания, становления и т.п.)</a:t>
            </a: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–ТО</a:t>
            </a:r>
          </a:p>
          <a:p>
            <a:pPr>
              <a:buNone/>
            </a:pPr>
            <a:r>
              <a:rPr lang="ru-RU" sz="29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 </a:t>
            </a:r>
            <a:r>
              <a:rPr lang="ru-RU" sz="29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«Сюжетно – ролевая игра как средство развития коммуникативных способностей детей дошкольного возраста»</a:t>
            </a:r>
            <a:endParaRPr lang="ru-RU" sz="29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«Наблюдение как средство развития произвольного внимания у детей дошкольного возраста»</a:t>
            </a:r>
            <a:endParaRPr lang="ru-RU" sz="29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развивающих игр как средство формирования познавательных способностей у детей старшего дошкольного возраста»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buNone/>
            </a:pP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Тематикой самообразования также может быть:</a:t>
            </a:r>
          </a:p>
          <a:p>
            <a:pP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*одна из годовых задач ДОУ;</a:t>
            </a:r>
          </a:p>
          <a:p>
            <a:pP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проблема, которая вызывает у педагога затруднение;</a:t>
            </a:r>
          </a:p>
          <a:p>
            <a:pPr>
              <a:buNone/>
            </a:pPr>
            <a:r>
              <a:rPr lang="ru-RU" sz="2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пополнение знаний по уже имеющемуся опыту.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075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самообразования соответственно опыту и педагогическому стажу.</a:t>
            </a:r>
            <a:endParaRPr lang="ru-RU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587773" y="2988734"/>
            <a:ext cx="527269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методикой работы с детьми;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Адаптация к педагогической деятельности.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799637" y="2263905"/>
            <a:ext cx="4769065" cy="52752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молодых специалистов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ценностей личностно-ориентированной модели воспитания, обучения и развития;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Формирование основ педагогического мастерства;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Развитие умений и конструктивных способностей. </a:t>
            </a:r>
          </a:p>
          <a:p>
            <a:pPr eaLnBrk="1" hangingPunct="1"/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24829" y="1817649"/>
            <a:ext cx="4527395" cy="936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20471" y="1795554"/>
            <a:ext cx="4527395" cy="936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молодых специалистов: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1668" y="1962834"/>
            <a:ext cx="3612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 без специального образования: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527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015" y="30936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Тематика самообразования соответственно опыту и педагогическому стажу.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81671" y="2716600"/>
            <a:ext cx="45385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способами проектирования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с целью повышения его эффективности и качества в условиях вариативного образования; 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Формирование умения анализировать научно-методическую литературу, применение полученных знаний на практике, активизация творческих способностей. 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926545" y="2634166"/>
            <a:ext cx="5265455" cy="51562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способностей к перепроектированию собственной деятельности в контексте тенденций развития психолого-педагогической науки и социального заказа общества;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Проявление творческого потенциала педагога;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Пропаганда своих достижений;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Развитие исследовательской деятельности. </a:t>
            </a:r>
          </a:p>
          <a:p>
            <a:pPr eaLnBrk="1" hangingPunct="1"/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59367" y="1634932"/>
            <a:ext cx="4337823" cy="8963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воспитателей, работающих свыше 5 лет: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27268" y="1634931"/>
            <a:ext cx="4337823" cy="8963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опытных, творчески-работающих воспитателей: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413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по самообразованию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организационно – ознакомительный. </a:t>
            </a: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детальное изучение ситуации по выбранной проблеме научно-методической литературы, определение темы самообразования, составление соответствующего плана работы, подготовка практического материала.  Формы представления результатов работы: консультации, доклады, наглядно – иллюстративный материал, перспективные планы, конспекты занятий, программы.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основной. 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Предполагает внедрение в работу подготовленного материала. Форма представления результатов работы: проведение мероприятий по теме самообразования.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заключительный. </a:t>
            </a:r>
          </a:p>
          <a:p>
            <a:pPr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проведение диагностики с целью отслеживания результатов работы, самоанализ педагогической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970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завершения самообразования может быть представлена: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307" y="1603332"/>
            <a:ext cx="11373633" cy="50730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Консультация для педагогов по теме самообразования;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Выступление на заседании совета педагогов;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открытого просмотра;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Выступление по итогам работы и обмену опытом;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Составление картотеки по проблеме;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Изготовление  игр и пособий;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Советы и рекомендации по проведению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  работы;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Составление перспективного плана работы с детьми;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Организация выставки работ детей или педагога по теме   самообразования;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Творческий отчет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Оформление передового педагогического опыта.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Публикация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Дидактический материал с обоснованием и описанием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194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написания индивидуального плана самообразования.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937" y="1365337"/>
            <a:ext cx="11561523" cy="527345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1</a:t>
            </a:r>
            <a:endParaRPr lang="ru-RU" sz="5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план самообразования на ______ год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Воспитатель____________________________________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ДОУ___________________________________________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Ф.И.О._________________________________________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(когда и какое учебное заведение окончил)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тема самообразования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начата работа над темой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предполагается закончить работу над темой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самообразования по теме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вопросы, намеченные для изучения. Этапы проработки материала, литература по теме, по годам.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Чей опыт предполагается изучить по данной теме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выходы (доклады, рефераты)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 где выступал с сообщением о собственном педагогическом опыте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по окончанию работы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418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9713" y="520933"/>
            <a:ext cx="10515600" cy="435133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2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самообразования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профессионального развития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Разделы плана: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психолого-педагогической  и методической литературы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программно-методического обеспечения</a:t>
            </a:r>
          </a:p>
          <a:p>
            <a:pPr lvl="1"/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Самообобщение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опыта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РМО, мастер-классах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 курсах, семинарах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методическим образованием других педагогов</a:t>
            </a:r>
          </a:p>
          <a:p>
            <a:pPr lvl="1"/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составе органов управления ДОУ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07911"/>
              </p:ext>
            </p:extLst>
          </p:nvPr>
        </p:nvGraphicFramePr>
        <p:xfrm>
          <a:off x="1918881" y="4760759"/>
          <a:ext cx="8577263" cy="1887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3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172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02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86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0190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84584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45056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Разделы плана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Задачи и содержание деятельности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Сроки выполнения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Форма предоставления результатов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Результаты работы (где, кем и когда заслушивался)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6" marR="91446" marT="45707" marB="45707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2482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6" marR="91446" marT="45707" marB="4570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6" marR="91446" marT="45707" marB="4570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6" marR="91446" marT="45707" marB="45707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46" marR="91446" marT="45707" marB="4570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6" marR="91446" marT="45707" marB="4570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6" marR="91446" marT="45707" marB="45707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26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1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 3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838687"/>
              </p:ext>
            </p:extLst>
          </p:nvPr>
        </p:nvGraphicFramePr>
        <p:xfrm>
          <a:off x="989555" y="914399"/>
          <a:ext cx="10597019" cy="5272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800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918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485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4375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Название этапа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Примерное содержание деятельности педагога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Сроки выполнения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72926"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Диагностический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состояния образовательного процесса по проблеме; анализ затруднений; изучение литературы по проблеме.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7683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Прогностический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Постановка цели, основных задач работы; разработка программы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244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условий для проведения работы.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7292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Практический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исходных констатирующих срезов, отслеживание результативности процесса; реализация программы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72926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Обобщающий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Обработка данных, соотнесение результатов с поставленными целями, анализ всех результатов, оформление и описание хода и результатов работы.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5495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8515" y="425884"/>
            <a:ext cx="11411211" cy="5862181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первая ступень к совершенствованию профессионального мастерства. Поэтому самообразование каждого педагога должно стать его потребностью.</a:t>
            </a:r>
          </a:p>
          <a:p>
            <a:pPr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Самообразование воспитателя </a:t>
            </a: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не скучное заполнение отчетов и бумаг, а один из необходимых этапов для открытия нового, приоритетного направления в работе с детьми.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99950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359" y="175364"/>
            <a:ext cx="11574049" cy="6275539"/>
          </a:xfrm>
        </p:spPr>
        <p:txBody>
          <a:bodyPr>
            <a:normAutofit fontScale="55000" lnSpcReduction="20000"/>
          </a:bodyPr>
          <a:lstStyle/>
          <a:p>
            <a:pPr marL="0" algn="r">
              <a:spcBef>
                <a:spcPts val="0"/>
              </a:spcBef>
              <a:buNone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Только те знания прочны и ценны, </a:t>
            </a:r>
            <a:endParaRPr lang="ru-RU" sz="44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r">
              <a:spcBef>
                <a:spcPts val="0"/>
              </a:spcBef>
              <a:buNone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добыли сами, </a:t>
            </a:r>
            <a:endParaRPr lang="ru-RU" sz="44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algn="r">
              <a:spcBef>
                <a:spcPts val="0"/>
              </a:spcBef>
              <a:buNone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побуждаемые </a:t>
            </a: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собственной страстью. 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Всякое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знание должно быть открытием, 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которое вы сделали сами».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</a:t>
            </a: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 И. Чуковский</a:t>
            </a:r>
            <a:r>
              <a:rPr lang="ru-RU" sz="4400" b="1" dirty="0">
                <a:solidFill>
                  <a:srgbClr val="0070C0"/>
                </a:solidFill>
              </a:rPr>
              <a:t/>
            </a:r>
            <a:br>
              <a:rPr lang="ru-RU" sz="4400" b="1" dirty="0">
                <a:solidFill>
                  <a:srgbClr val="0070C0"/>
                </a:solidFill>
              </a:rPr>
            </a:br>
            <a:endParaRPr lang="ru-RU" sz="44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 ?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Ожегов дает такое определение: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приобретение знаний путем самостоятельных занятий без помощи преподавателя.</a:t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целенаправленная работа педагога 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Самообразование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целенаправленная познавательная деятельность, управляемая самой личностью для приобретения системных знаний в какой-либо области науки, культуры и т.п.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794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313" y="699351"/>
            <a:ext cx="5893648" cy="53882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самообразование - вот тот определяющий актив жизни современного человека, который поможет не "отстать от поезда современности".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Большинство новых знаний и технологий утрачивает свою актуальность в среднем уже через пять лет.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Для осуществления своей миссии педагогу необходимо обладать уровнем профессиональной компетентности.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066" y="1862254"/>
            <a:ext cx="5904571" cy="393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62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853" y="1166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Мотивы, побуждающие педагога к самообразованию: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947853" y="1442225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Ежедневная работа с информацией</a:t>
            </a:r>
            <a:r>
              <a:rPr lang="ru-RU" sz="10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000" dirty="0"/>
          </a:p>
        </p:txBody>
      </p:sp>
      <p:sp>
        <p:nvSpPr>
          <p:cNvPr id="5" name="Овал 4"/>
          <p:cNvSpPr/>
          <p:nvPr/>
        </p:nvSpPr>
        <p:spPr>
          <a:xfrm>
            <a:off x="947853" y="3059152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творчества.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47854" y="4676079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Материальное стимулирование.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8321" y="4676078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Конкуренция.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56917" y="4676078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Интерес.</a:t>
            </a: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196039" y="1442224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Стремительный рост современной науки.</a:t>
            </a:r>
            <a:r>
              <a:rPr lang="ru-RU" sz="11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50" dirty="0"/>
          </a:p>
        </p:txBody>
      </p:sp>
      <p:sp>
        <p:nvSpPr>
          <p:cNvPr id="10" name="Овал 9"/>
          <p:cNvSpPr/>
          <p:nvPr/>
        </p:nvSpPr>
        <p:spPr>
          <a:xfrm>
            <a:off x="9196038" y="3059151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происходящие в жизни общества.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9255513" y="4676077"/>
            <a:ext cx="2408663" cy="1616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Общественное мнение.</a:t>
            </a:r>
            <a:r>
              <a:rPr lang="ru-RU" sz="105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05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996" y="1442223"/>
            <a:ext cx="4341148" cy="287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55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5209" y="387427"/>
            <a:ext cx="7138639" cy="7834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 самообразования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38144" y="1217083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Телевидение</a:t>
            </a: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00185" y="2240040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Платные курсы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200185" y="959855"/>
            <a:ext cx="2598236" cy="10157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 и конференции </a:t>
            </a:r>
            <a:br>
              <a:rPr lang="ru-RU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</a:t>
            </a: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315842" y="2199484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Газеты, журналы</a:t>
            </a: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315842" y="3162378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37781" y="4164287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87602" y="5100485"/>
            <a:ext cx="2598235" cy="6579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Видео, аудио</a:t>
            </a: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166730" y="3010829"/>
            <a:ext cx="2659565" cy="875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200185" y="3996830"/>
            <a:ext cx="2795241" cy="12144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Экскурсии, театры, выставки, музеи, концерты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65232" y="5322122"/>
            <a:ext cx="2730194" cy="8779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обмену опытом</a:t>
            </a:r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673" y="2699739"/>
            <a:ext cx="3969276" cy="224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07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направлениями в системе образования педагогов дошкольного учреждения являются: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*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новыми нормативными документами по вопросам дошкольного воспитания;</a:t>
            </a:r>
          </a:p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Изучение учебной и научно- методической литературы;</a:t>
            </a:r>
          </a:p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Ознакомление с новыми достижениями педагогики, детской психологии, анатомии, физиологии;</a:t>
            </a:r>
          </a:p>
          <a:p>
            <a:pPr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новых программ и педагогических технологий;</a:t>
            </a:r>
          </a:p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Ознакомление с передовой практикой дошкольных учреждений;</a:t>
            </a:r>
          </a:p>
          <a:p>
            <a:pPr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общекультурного уровня.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969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3249" y="557561"/>
            <a:ext cx="10412653" cy="561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57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06" y="1"/>
            <a:ext cx="10051427" cy="654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902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912" y="348713"/>
            <a:ext cx="10080500" cy="612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563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636</Words>
  <Application>Microsoft Office PowerPoint</Application>
  <PresentationFormat>Произвольный</PresentationFormat>
  <Paragraphs>149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«Организация работы по самообразованию,  как условие повышения профессиональной компетенции педагогов ДОУ.» Консультация для воспитателей.</vt:lpstr>
      <vt:lpstr>Презентация PowerPoint</vt:lpstr>
      <vt:lpstr>Презентация PowerPoint</vt:lpstr>
      <vt:lpstr>Мотивы, побуждающие педагога к самообразованию: </vt:lpstr>
      <vt:lpstr>Источники самообразования </vt:lpstr>
      <vt:lpstr>Основными направлениями в системе образования педагогов дошкольного учреждения являются: 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правильно сформулировать тему?</vt:lpstr>
      <vt:lpstr>Тематика самообразования соответственно опыту и педагогическому стажу.</vt:lpstr>
      <vt:lpstr>Тематика самообразования соответственно опыту и педагогическому стажу. </vt:lpstr>
      <vt:lpstr>Содержание работы по самообразованию</vt:lpstr>
      <vt:lpstr>Форма завершения самообразования может быть представлена:</vt:lpstr>
      <vt:lpstr>Формы написания индивидуального плана самообразования. </vt:lpstr>
      <vt:lpstr>Презентация PowerPoint</vt:lpstr>
      <vt:lpstr>Форма № 3 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«Организация работы по самообразованию,  как условие повышения профессиональной компетенции педагогов ДОУ.» Консультация для воспитателей.</dc:title>
  <dc:creator>Пользователь</dc:creator>
  <cp:lastModifiedBy>Алексей</cp:lastModifiedBy>
  <cp:revision>9</cp:revision>
  <dcterms:created xsi:type="dcterms:W3CDTF">2022-11-03T07:15:52Z</dcterms:created>
  <dcterms:modified xsi:type="dcterms:W3CDTF">2023-10-22T14:42:48Z</dcterms:modified>
</cp:coreProperties>
</file>