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798E-90C4-48E6-B39B-37FF6534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0" y="1079500"/>
            <a:ext cx="7797799" cy="2138400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95C8C-0A7F-40D9-A690-3D5898EF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8350" y="4113213"/>
            <a:ext cx="5575300" cy="1655762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322F3-E47A-4D6E-96A8-AB5C73B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BF5CE-9E66-4FD5-949F-34E11607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AB7A-4032-416A-B04E-1F487891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1C0CAB-6A03-4C6A-9FAA-219847753628}"/>
              </a:ext>
            </a:extLst>
          </p:cNvPr>
          <p:cNvCxnSpPr>
            <a:cxnSpLocks/>
          </p:cNvCxnSpPr>
          <p:nvPr/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2E0B2-AA9C-441C-A08E-A9DF9CF12116}"/>
              </a:ext>
            </a:extLst>
          </p:cNvPr>
          <p:cNvGrpSpPr/>
          <p:nvPr/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</a:extLst>
            </p:cNvPr>
            <p:cNvSpPr/>
            <p:nvPr/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</a:extLst>
            </p:cNvPr>
            <p:cNvGrpSpPr/>
            <p:nvPr/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</a:extLst>
              </p:cNvPr>
              <p:cNvSpPr/>
              <p:nvPr/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539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B794F-0C7D-47A6-A355-9B54F3A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8BEFC-5F95-43C3-A662-CF24426CB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500" y="1790700"/>
            <a:ext cx="10026650" cy="3978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0A41-C226-41AB-8766-C9BF3E9B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795E9-017B-4505-810D-A5F553A5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A1BD-3429-4C11-B230-8AD083EC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7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11CA2-18BF-408B-A40C-B43A0A7B8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99079" y="1079500"/>
            <a:ext cx="1292662" cy="4689476"/>
          </a:xfrm>
        </p:spPr>
        <p:txBody>
          <a:bodyPr vert="eaVer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24B6-12FC-41A1-AF7C-7E3931D97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499" y="1079500"/>
            <a:ext cx="8495943" cy="4689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F957-F921-48CF-97FE-91190C1A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3F49D-6E0C-47F7-BAAD-A427913D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A122-F390-46CF-BECF-3AE05CA5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8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217A-A229-4751-8D09-0CAD914F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EA33-60C3-4B28-B3EF-E93D6D46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3B28-C66B-4279-AB67-2BC1D01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FF39-A0DA-4F77-9297-B83C86B5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7D65A-9D4E-42F6-A8BF-1EEAFB1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8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17BB-B242-4CC6-887C-83E08CE2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252663"/>
            <a:ext cx="4457700" cy="2349500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95823-EA83-493F-8FEC-C72B5B9CF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4800" y="2252664"/>
            <a:ext cx="4451348" cy="2349500"/>
          </a:xfrm>
        </p:spPr>
        <p:txBody>
          <a:bodyPr anchor="ctr" anchorCtr="0"/>
          <a:lstStyle>
            <a:lvl1pPr marL="0" indent="0">
              <a:buNone/>
              <a:defRPr sz="2400" i="1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08E54-36BB-4AB4-BE1F-5FA8207B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53A6A-C55A-40A1-A3BB-DB417047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E656-7AC0-4BD3-AFE5-4B5122E2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ABE19D-0B51-4388-93D1-0CD6B767115D}"/>
              </a:ext>
            </a:extLst>
          </p:cNvPr>
          <p:cNvGrpSpPr/>
          <p:nvPr/>
        </p:nvGrpSpPr>
        <p:grpSpPr>
          <a:xfrm>
            <a:off x="999771" y="932104"/>
            <a:ext cx="913428" cy="1032464"/>
            <a:chOff x="999771" y="932104"/>
            <a:chExt cx="913428" cy="10324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226ED6-7133-4222-9552-0EA4B1B3C9FB}"/>
                </a:ext>
              </a:extLst>
            </p:cNvPr>
            <p:cNvGrpSpPr/>
            <p:nvPr/>
          </p:nvGrpSpPr>
          <p:grpSpPr>
            <a:xfrm rot="8100000" flipV="1">
              <a:off x="1047457" y="1290386"/>
              <a:ext cx="865742" cy="628383"/>
              <a:chOff x="558167" y="958515"/>
              <a:chExt cx="865742" cy="628383"/>
            </a:xfrm>
            <a:solidFill>
              <a:schemeClr val="accent3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E810E40-D42F-4034-93BA-54446465D20B}"/>
                  </a:ext>
                </a:extLst>
              </p:cNvPr>
              <p:cNvSpPr/>
              <p:nvPr/>
            </p:nvSpPr>
            <p:spPr>
              <a:xfrm rot="8100000" flipH="1">
                <a:off x="558167" y="1122160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0F6BFC2-CA89-42B8-8A5A-E9F26BA87FBB}"/>
                  </a:ext>
                </a:extLst>
              </p:cNvPr>
              <p:cNvSpPr/>
              <p:nvPr/>
            </p:nvSpPr>
            <p:spPr>
              <a:xfrm rot="5400000" flipH="1">
                <a:off x="959170" y="95851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CA36485-DC1D-48C9-91B2-425DBC66D471}"/>
                </a:ext>
              </a:extLst>
            </p:cNvPr>
            <p:cNvGrpSpPr/>
            <p:nvPr/>
          </p:nvGrpSpPr>
          <p:grpSpPr>
            <a:xfrm rot="10800000" flipH="1" flipV="1">
              <a:off x="999771" y="932104"/>
              <a:ext cx="864005" cy="1032464"/>
              <a:chOff x="2207971" y="2384401"/>
              <a:chExt cx="864005" cy="103246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ACF276E-196C-4923-B7D1-48A8E6A1669C}"/>
                  </a:ext>
                </a:extLst>
              </p:cNvPr>
              <p:cNvSpPr/>
              <p:nvPr/>
            </p:nvSpPr>
            <p:spPr>
              <a:xfrm rot="13500000">
                <a:off x="2207971" y="285630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FE3686C-DFF6-4995-81B8-FA38F5BB0401}"/>
                  </a:ext>
                </a:extLst>
              </p:cNvPr>
              <p:cNvSpPr/>
              <p:nvPr/>
            </p:nvSpPr>
            <p:spPr>
              <a:xfrm rot="10800000">
                <a:off x="2607238" y="2688467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CBF653-CCB9-47B2-9DD9-68847A45D82D}"/>
                  </a:ext>
                </a:extLst>
              </p:cNvPr>
              <p:cNvGrpSpPr/>
              <p:nvPr/>
            </p:nvGrpSpPr>
            <p:grpSpPr>
              <a:xfrm>
                <a:off x="2440769" y="2384401"/>
                <a:ext cx="313009" cy="1032464"/>
                <a:chOff x="2440769" y="2384401"/>
                <a:chExt cx="313009" cy="1032464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F081A1F-C7C9-4907-AAED-B4E9B6497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2440769" y="2516865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4F8F89A-0719-4D9A-8379-9EEBD720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H="1">
                  <a:off x="2753778" y="2384401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7AA5779-FF0F-4ACF-A56C-710A4CDEC8A3}"/>
              </a:ext>
            </a:extLst>
          </p:cNvPr>
          <p:cNvGrpSpPr/>
          <p:nvPr/>
        </p:nvGrpSpPr>
        <p:grpSpPr>
          <a:xfrm>
            <a:off x="1437136" y="649304"/>
            <a:ext cx="388541" cy="388541"/>
            <a:chOff x="5752675" y="5440856"/>
            <a:chExt cx="388541" cy="38854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0ADB13-4626-4F84-B513-0B58E65C248E}"/>
                </a:ext>
              </a:extLst>
            </p:cNvPr>
            <p:cNvSpPr/>
            <p:nvPr/>
          </p:nvSpPr>
          <p:spPr>
            <a:xfrm rot="10800000">
              <a:off x="5800801" y="5488982"/>
              <a:ext cx="340415" cy="34041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F46BC46-AD78-4932-95BA-D3009154CA7A}"/>
                </a:ext>
              </a:extLst>
            </p:cNvPr>
            <p:cNvSpPr/>
            <p:nvPr/>
          </p:nvSpPr>
          <p:spPr>
            <a:xfrm>
              <a:off x="5752675" y="5440856"/>
              <a:ext cx="340415" cy="3404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8118F0-6EA8-4901-9161-9101C6DDD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5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013D-A80D-4455-B886-0C3448294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D3AB-20B9-4D90-8106-506F44368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585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9DF39-257F-4C10-A7B4-1AA1C66F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600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57E5E-B324-4633-AB65-4A53498B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16D-8423-4C91-B839-F9538025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AD46B-C875-4F91-8991-4A4E5D76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1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70C3-74D3-4445-A879-4F7CF42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64494-3C1C-49FE-ADB2-6F41CEEA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E19A6-8340-43A4-9B30-A27DEB9E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9500" y="2525561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D4B31-0090-483A-BF84-CEA2B22D5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95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DB9E9-0BD8-4F85-9342-5C5BA0D35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950" y="2525560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E3D3E-6168-45C3-BAB4-04FFFB98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8D02-7CCF-4321-847A-CD553E52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66368-2A9A-4617-A2A9-E4E9ACD0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0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855A-C7D7-455F-BD47-AB4221DD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79500"/>
            <a:ext cx="10026650" cy="46894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9F6FD-C2F8-4688-B52A-ED76F48B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58F0F-237C-4F8E-A5A7-48269F70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629E-70C3-44A4-A268-2194CD42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6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232D4-EC56-49D3-B967-D972B5E5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C3171-136A-405F-B1CF-C0DAFAA2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23E7E-BA29-40D2-BE24-10E7F705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6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07EF-706F-47DD-B487-7C3E4EDE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07" y="1011238"/>
            <a:ext cx="3906000" cy="12924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98442-7D9F-4D62-866B-FBA382F0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0" y="955230"/>
            <a:ext cx="5583193" cy="481374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4800"/>
            </a:lvl1pPr>
            <a:lvl2pPr marL="0">
              <a:lnSpc>
                <a:spcPct val="100000"/>
              </a:lnSpc>
              <a:defRPr sz="4800"/>
            </a:lvl2pPr>
            <a:lvl3pPr marL="0" indent="0">
              <a:buNone/>
              <a:defRPr sz="2000"/>
            </a:lvl3pPr>
            <a:lvl4pPr marL="0">
              <a:defRPr sz="2000"/>
            </a:lvl4pPr>
            <a:lvl5pPr marL="36000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1DB7-AC43-460E-B3C5-9F8B37D1B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499" y="2664000"/>
            <a:ext cx="3905999" cy="3106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0C5DE9-6995-4F6E-AF64-6CE9A677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BC655-2B4D-48CA-90B9-74040033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A7E0-1D83-4CE0-9FFE-3EEE2B3C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10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7F85-950A-4BED-AE31-5C85DE4F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1" y="1011238"/>
            <a:ext cx="3905250" cy="1292662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3A008-3741-4305-8A06-C0D8404A3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31813"/>
            <a:ext cx="6113812" cy="57848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ADC63-3365-4920-AF26-600F4D2EA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500" y="2663825"/>
            <a:ext cx="3905250" cy="310515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161BE-EF8B-4F4D-8197-61442EBC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37897-BFE5-414E-9334-53116988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BF024-9A20-4B80-976D-420DCCD1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78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00152-D18D-4405-8FB2-5985831B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E92E1-0C4A-474E-8E29-8DB40410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790700"/>
            <a:ext cx="10026650" cy="39782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2E245-B48B-4526-8D2D-9475E64B0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FE5C-A494-40F2-A357-786AFFA63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686A1-EDE2-44D9-A671-F708A6F88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167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all" spc="4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25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1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1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C627EC6-61A4-4CA2-925A-D9C31421C4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44BC6F-99BE-4714-8572-9EB9028306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91" b="8606"/>
          <a:stretch/>
        </p:blipFill>
        <p:spPr>
          <a:xfrm>
            <a:off x="0" y="-84656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7832CE-B010-446B-99CC-74BDCABDD29A}"/>
              </a:ext>
            </a:extLst>
          </p:cNvPr>
          <p:cNvSpPr/>
          <p:nvPr/>
        </p:nvSpPr>
        <p:spPr>
          <a:xfrm>
            <a:off x="3522123" y="1955800"/>
            <a:ext cx="51477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Презентация кружка</a:t>
            </a:r>
          </a:p>
          <a:p>
            <a:pPr algn="ctr"/>
            <a:r>
              <a:rPr lang="ru-RU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Театрализованной деятельности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F7FA426-7E3F-4E27-81DE-AF639105BB4F}"/>
              </a:ext>
            </a:extLst>
          </p:cNvPr>
          <p:cNvSpPr/>
          <p:nvPr/>
        </p:nvSpPr>
        <p:spPr>
          <a:xfrm>
            <a:off x="2992239" y="2967335"/>
            <a:ext cx="6207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«В гости к сказкам»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01B705B-948B-4C25-B83F-E817F4D2A909}"/>
              </a:ext>
            </a:extLst>
          </p:cNvPr>
          <p:cNvSpPr/>
          <p:nvPr/>
        </p:nvSpPr>
        <p:spPr>
          <a:xfrm>
            <a:off x="7424201" y="6030837"/>
            <a:ext cx="21018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Подготовила:</a:t>
            </a:r>
          </a:p>
          <a:p>
            <a:pPr algn="ctr"/>
            <a:r>
              <a:rPr lang="ru-RU" sz="1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Воспитатель Теплых П.С.</a:t>
            </a:r>
            <a:endParaRPr lang="ru-RU" sz="1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3675F09-5D22-482D-A523-3A7DFAADC638}"/>
              </a:ext>
            </a:extLst>
          </p:cNvPr>
          <p:cNvSpPr/>
          <p:nvPr/>
        </p:nvSpPr>
        <p:spPr>
          <a:xfrm>
            <a:off x="2047553" y="6030837"/>
            <a:ext cx="7986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Г.Лобня</a:t>
            </a:r>
            <a:endParaRPr lang="ru-RU" sz="1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pPr algn="ctr"/>
            <a:r>
              <a:rPr lang="ru-RU" sz="1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42106430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89906D-E865-4E03-BCA3-5C7607D57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05" y="0"/>
            <a:ext cx="91249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90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6BDE00-8712-4C79-B216-08827CBFD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268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DAF704-4D1C-46F1-9D32-07699B231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71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584F3D-78F8-4C5C-A221-288A027EA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407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FF8B8D-FDB5-492C-9759-852DC529F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3778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EC371A-FD12-49E9-8DDC-4D739544F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69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1F58E4-9607-4B12-87EB-3E9086441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4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9CB962-99FC-41A3-BB34-3C6EF4941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08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8B48EE-C721-43BF-9820-06EF57485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" y="0"/>
            <a:ext cx="121785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22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90C449-7B12-4225-80D7-292F4F99D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15777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9A022D-78C9-4223-BFEA-04A09A6D2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82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193863-24F4-40C5-9C40-273A4E1DD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288912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LeafVTI">
  <a:themeElements>
    <a:clrScheme name="Leaf">
      <a:dk1>
        <a:sysClr val="windowText" lastClr="000000"/>
      </a:dk1>
      <a:lt1>
        <a:sysClr val="window" lastClr="FFFFFF"/>
      </a:lt1>
      <a:dk2>
        <a:srgbClr val="732124"/>
      </a:dk2>
      <a:lt2>
        <a:srgbClr val="F0EDE5"/>
      </a:lt2>
      <a:accent1>
        <a:srgbClr val="D34817"/>
      </a:accent1>
      <a:accent2>
        <a:srgbClr val="A68D65"/>
      </a:accent2>
      <a:accent3>
        <a:srgbClr val="728377"/>
      </a:accent3>
      <a:accent4>
        <a:srgbClr val="B4797B"/>
      </a:accent4>
      <a:accent5>
        <a:srgbClr val="CE8439"/>
      </a:accent5>
      <a:accent6>
        <a:srgbClr val="CF3A2A"/>
      </a:accent6>
      <a:hlink>
        <a:srgbClr val="D06853"/>
      </a:hlink>
      <a:folHlink>
        <a:srgbClr val="B67779"/>
      </a:folHlink>
    </a:clrScheme>
    <a:fontScheme name="Leaf">
      <a:majorFont>
        <a:latin typeface="Rockwell Nova Light"/>
        <a:ea typeface=""/>
        <a:cs typeface=""/>
      </a:majorFont>
      <a:minorFont>
        <a:latin typeface="Avenir Next LT Pro Light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fVTI" id="{AD13D32C-3873-4EF1-A28C-5D0E64FF0913}" vid="{0D2E0FD0-9C17-4337-BD21-33917FC30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22</Words>
  <Application>Microsoft Office PowerPoint</Application>
  <PresentationFormat>Широкоэкранный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Avenir Next LT Pro Light</vt:lpstr>
      <vt:lpstr>Rockwell Nova Light</vt:lpstr>
      <vt:lpstr>Wingdings</vt:lpstr>
      <vt:lpstr>LeafVTI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f.Perezogin</dc:creator>
  <cp:lastModifiedBy>f.Perezogin</cp:lastModifiedBy>
  <cp:revision>1</cp:revision>
  <dcterms:created xsi:type="dcterms:W3CDTF">2023-08-25T14:00:31Z</dcterms:created>
  <dcterms:modified xsi:type="dcterms:W3CDTF">2023-08-25T14:22:53Z</dcterms:modified>
</cp:coreProperties>
</file>