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4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715B-92F5-46A1-B1B3-3CDEF95714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C57CD-4D2B-4260-A197-3515B7ACC5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715B-92F5-46A1-B1B3-3CDEF95714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C57CD-4D2B-4260-A197-3515B7AC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715B-92F5-46A1-B1B3-3CDEF95714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C57CD-4D2B-4260-A197-3515B7AC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715B-92F5-46A1-B1B3-3CDEF95714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C57CD-4D2B-4260-A197-3515B7ACC5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715B-92F5-46A1-B1B3-3CDEF95714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C57CD-4D2B-4260-A197-3515B7AC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715B-92F5-46A1-B1B3-3CDEF95714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C57CD-4D2B-4260-A197-3515B7ACC5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715B-92F5-46A1-B1B3-3CDEF95714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C57CD-4D2B-4260-A197-3515B7ACC5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715B-92F5-46A1-B1B3-3CDEF95714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C57CD-4D2B-4260-A197-3515B7AC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715B-92F5-46A1-B1B3-3CDEF95714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C57CD-4D2B-4260-A197-3515B7AC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715B-92F5-46A1-B1B3-3CDEF95714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C57CD-4D2B-4260-A197-3515B7AC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715B-92F5-46A1-B1B3-3CDEF95714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C57CD-4D2B-4260-A197-3515B7ACC5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C70715B-92F5-46A1-B1B3-3CDEF95714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F6C57CD-4D2B-4260-A197-3515B7AC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9" y="357166"/>
            <a:ext cx="8858311" cy="220010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ООД «Художественно-эстетическое развитие 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14480" y="1857364"/>
            <a:ext cx="6400800" cy="3474720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Веточка вербы </a:t>
            </a:r>
            <a:endParaRPr lang="ru-RU" sz="54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8637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Зима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недаром злится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Прошла ее пора. 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Весна в окно стучится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гонит  со двора.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все засуетилось 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нудит зиму - вон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жаворонки в небе 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Уж подняли трезвон!</a:t>
            </a:r>
          </a:p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Ребята, какие два времени года встречаются в стихотворении?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оман\Desktop\derevya_iney_sneg_pokrov_sedina_zima_svezhest_sledy_53157_2560x160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4643439" cy="2902149"/>
          </a:xfrm>
          <a:prstGeom prst="rect">
            <a:avLst/>
          </a:prstGeom>
          <a:noFill/>
        </p:spPr>
      </p:pic>
      <p:pic>
        <p:nvPicPr>
          <p:cNvPr id="2051" name="Picture 3" descr="C:\Users\Роман\Desktop\982111-184_00005200254452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62501" y="3143248"/>
            <a:ext cx="4381499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Ранней весной, когда еще в лесных чащах и в глубоких оврагах лежит снег, на ветках вербы набухают </a:t>
            </a:r>
            <a:r>
              <a:rPr lang="ru-RU" sz="2800" dirty="0" smtClean="0"/>
              <a:t>почки</a:t>
            </a:r>
            <a:endParaRPr lang="ru-RU" sz="2800" dirty="0"/>
          </a:p>
        </p:txBody>
      </p:sp>
      <p:pic>
        <p:nvPicPr>
          <p:cNvPr id="8" name="Picture 2" descr="C:\Users\Роман\Desktop\884c067d55df85552d36b30f124h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0" y="1340768"/>
            <a:ext cx="4357686" cy="3268265"/>
          </a:xfrm>
          <a:prstGeom prst="rect">
            <a:avLst/>
          </a:prstGeom>
          <a:noFill/>
        </p:spPr>
      </p:pic>
      <p:pic>
        <p:nvPicPr>
          <p:cNvPr id="3075" name="Picture 3" descr="C:\Users\Роман\Desktop\verba_vetki_pochki_priroda_49987_1680x10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4223744"/>
            <a:ext cx="4214810" cy="263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Потом эти почки лопаются, верба сбрасывает колпачки и появляются первые  маленькие сережки.</a:t>
            </a:r>
          </a:p>
        </p:txBody>
      </p:sp>
      <p:pic>
        <p:nvPicPr>
          <p:cNvPr id="4098" name="Picture 2" descr="C:\Users\Роман\Desktop\676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1428736"/>
            <a:ext cx="3743045" cy="2857483"/>
          </a:xfrm>
          <a:prstGeom prst="rect">
            <a:avLst/>
          </a:prstGeom>
          <a:noFill/>
        </p:spPr>
      </p:pic>
      <p:pic>
        <p:nvPicPr>
          <p:cNvPr id="6" name="Picture 3" descr="C:\Users\Роман\Desktop\Willow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017961"/>
            <a:ext cx="4184460" cy="2840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122" name="Picture 2" descr="C:\Users\Роман\Desktop\Nature___Seasons___Spring_Beauty_willow_spring_068461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74" y="2571744"/>
            <a:ext cx="5887220" cy="33575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8864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Сказка «А почему у вербы сережки пушистые?»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Сейчас мы с вами нарисуем веточки вербы</a:t>
            </a:r>
            <a:endParaRPr lang="ru-RU" dirty="0"/>
          </a:p>
        </p:txBody>
      </p:sp>
      <p:pic>
        <p:nvPicPr>
          <p:cNvPr id="6146" name="Picture 2" descr="C:\Users\Роман\Desktop\risunok-vetki-verbi-guashyu-po-shagam-primer-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428604"/>
            <a:ext cx="6030106" cy="3929090"/>
          </a:xfrm>
          <a:prstGeom prst="rect">
            <a:avLst/>
          </a:prstGeom>
          <a:noFill/>
        </p:spPr>
      </p:pic>
      <p:pic>
        <p:nvPicPr>
          <p:cNvPr id="6147" name="Picture 3" descr="C:\Users\Роман\Desktop\2d976b3fa6523bdb0e88bc7069c897b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645024"/>
            <a:ext cx="2014558" cy="2930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24936" cy="518457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Уж верба вся пушиста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Раскинулась кругом. 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Опять весна душистая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Повеяла крылом</a:t>
            </a:r>
          </a:p>
          <a:p>
            <a:pPr marL="45720" indent="0" algn="ctr">
              <a:buNone/>
            </a:pPr>
            <a:endParaRPr lang="ru-RU" sz="2400" b="1" dirty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Сиянье, плеск и щебет во дворе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А верба вся в пушистом серебре: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Вот-вот сорвутся да улетят 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Комочки этих сереньких утят.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Притронешься, погладишь – как нежны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Доверчивые первенцы весны! </a:t>
            </a:r>
          </a:p>
        </p:txBody>
      </p:sp>
    </p:spTree>
    <p:extLst>
      <p:ext uri="{BB962C8B-B14F-4D97-AF65-F5344CB8AC3E}">
        <p14:creationId xmlns:p14="http://schemas.microsoft.com/office/powerpoint/2010/main" xmlns="" val="4589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оман\Desktop\qc-u43QUgr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19737728">
            <a:off x="824425" y="480525"/>
            <a:ext cx="2329080" cy="3105440"/>
          </a:xfrm>
          <a:prstGeom prst="rect">
            <a:avLst/>
          </a:prstGeom>
          <a:noFill/>
        </p:spPr>
      </p:pic>
      <p:pic>
        <p:nvPicPr>
          <p:cNvPr id="1028" name="Picture 4" descr="C:\Users\Роман\Desktop\r_rzb3K0H3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559952">
            <a:off x="6101667" y="729360"/>
            <a:ext cx="2459599" cy="3279465"/>
          </a:xfrm>
          <a:prstGeom prst="rect">
            <a:avLst/>
          </a:prstGeom>
          <a:noFill/>
        </p:spPr>
      </p:pic>
      <p:pic>
        <p:nvPicPr>
          <p:cNvPr id="1029" name="Picture 5" descr="C:\Users\Роман\Desktop\I-vBAQD-NGw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286256"/>
            <a:ext cx="2828941" cy="2571744"/>
          </a:xfrm>
          <a:prstGeom prst="rect">
            <a:avLst/>
          </a:prstGeom>
          <a:noFill/>
        </p:spPr>
      </p:pic>
      <p:pic>
        <p:nvPicPr>
          <p:cNvPr id="1030" name="Picture 6" descr="C:\Users\Роман\Desktop\IdirLfO4Wy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86183" y="4286256"/>
            <a:ext cx="2090664" cy="2571744"/>
          </a:xfrm>
          <a:prstGeom prst="rect">
            <a:avLst/>
          </a:prstGeom>
          <a:noFill/>
        </p:spPr>
      </p:pic>
      <p:pic>
        <p:nvPicPr>
          <p:cNvPr id="1031" name="Picture 7" descr="C:\Users\Роман\Desktop\C-MxEEIhMlo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00430" y="523854"/>
            <a:ext cx="2500330" cy="3333774"/>
          </a:xfrm>
          <a:prstGeom prst="rect">
            <a:avLst/>
          </a:prstGeom>
          <a:noFill/>
        </p:spPr>
      </p:pic>
      <p:pic>
        <p:nvPicPr>
          <p:cNvPr id="1032" name="Picture 8" descr="C:\Users\Роман\Desktop\-vfs_RtEG2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86512" y="3929065"/>
            <a:ext cx="2196702" cy="29289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</TotalTime>
  <Words>146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ООД «Художественно-эстетическое развитие »</vt:lpstr>
      <vt:lpstr>Слайд 2</vt:lpstr>
      <vt:lpstr>Слайд 3</vt:lpstr>
      <vt:lpstr>Ранней весной, когда еще в лесных чащах и в глубоких оврагах лежит снег, на ветках вербы набухают почки</vt:lpstr>
      <vt:lpstr>Потом эти почки лопаются, верба сбрасывает колпачки и появляются первые  маленькие сережки.</vt:lpstr>
      <vt:lpstr> </vt:lpstr>
      <vt:lpstr>Сейчас мы с вами нарисуем веточки вербы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Роман</dc:creator>
  <cp:lastModifiedBy>Соловушка</cp:lastModifiedBy>
  <cp:revision>10</cp:revision>
  <dcterms:created xsi:type="dcterms:W3CDTF">2018-03-25T17:25:34Z</dcterms:created>
  <dcterms:modified xsi:type="dcterms:W3CDTF">2023-04-27T10:50:20Z</dcterms:modified>
</cp:coreProperties>
</file>