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00" autoAdjust="0"/>
  </p:normalViewPr>
  <p:slideViewPr>
    <p:cSldViewPr>
      <p:cViewPr varScale="1">
        <p:scale>
          <a:sx n="73" d="100"/>
          <a:sy n="73" d="100"/>
        </p:scale>
        <p:origin x="14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229600" cy="2209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Roar'S</a:t>
            </a:r>
            <a:r>
              <a:rPr lang="ru-RU" b="1" dirty="0"/>
              <a:t> </a:t>
            </a:r>
            <a:r>
              <a:rPr lang="ru-RU" b="1" dirty="0" err="1"/>
              <a:t>Nursery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the</a:t>
            </a:r>
            <a:r>
              <a:rPr lang="ru-RU" b="1" dirty="0"/>
              <a:t> </a:t>
            </a:r>
            <a:r>
              <a:rPr lang="ru-RU" b="1" dirty="0" err="1"/>
              <a:t>Future</a:t>
            </a:r>
            <a:r>
              <a:rPr lang="ru-RU" b="1" dirty="0"/>
              <a:t> - высокотехнологичный детский сад. Дубай, ОАЭ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365104"/>
            <a:ext cx="6560234" cy="108012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Выполнила: Матвеева Н.В. </a:t>
            </a:r>
          </a:p>
          <a:p>
            <a:r>
              <a:rPr lang="ru-RU" dirty="0"/>
              <a:t>Проверила</a:t>
            </a:r>
            <a:r>
              <a:rPr lang="ru-RU" dirty="0" smtClean="0"/>
              <a:t>: доцент кафедры </a:t>
            </a:r>
          </a:p>
          <a:p>
            <a:r>
              <a:rPr lang="ru-RU" dirty="0" err="1" smtClean="0"/>
              <a:t>ПиПДО</a:t>
            </a:r>
            <a:endParaRPr lang="ru-RU" dirty="0"/>
          </a:p>
          <a:p>
            <a:r>
              <a:rPr lang="ru-RU" dirty="0" smtClean="0"/>
              <a:t>Зайцева </a:t>
            </a:r>
            <a:r>
              <a:rPr lang="ru-RU" dirty="0"/>
              <a:t>Ольга Юрьевна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4207593" cy="280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9448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776481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5472608" cy="364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4077072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-apple-system"/>
              </a:rPr>
              <a:t>При поддержке правительства Объединенных Арабских Эмиратов и лично премьер-министра страны шейха Мохаммеда ибн Рашид Аль </a:t>
            </a:r>
            <a:r>
              <a:rPr lang="ru-RU" dirty="0" err="1">
                <a:latin typeface="-apple-system"/>
              </a:rPr>
              <a:t>Мактума</a:t>
            </a:r>
            <a:r>
              <a:rPr lang="ru-RU" dirty="0">
                <a:latin typeface="-apple-system"/>
              </a:rPr>
              <a:t> студия, возглавляемая </a:t>
            </a:r>
            <a:r>
              <a:rPr lang="ru-RU" dirty="0" err="1">
                <a:latin typeface="-apple-system"/>
              </a:rPr>
              <a:t>Паллави</a:t>
            </a:r>
            <a:r>
              <a:rPr lang="ru-RU" dirty="0">
                <a:latin typeface="-apple-system"/>
              </a:rPr>
              <a:t> </a:t>
            </a:r>
            <a:r>
              <a:rPr lang="ru-RU" dirty="0" err="1">
                <a:latin typeface="-apple-system"/>
              </a:rPr>
              <a:t>Дином</a:t>
            </a:r>
            <a:r>
              <a:rPr lang="ru-RU" dirty="0">
                <a:latin typeface="-apple-system"/>
              </a:rPr>
              <a:t>, разработала проект детского сада будущего в рамках инновационного проекта «Зона 2071», цель которого − превратить ОАЭ в самую передовую страну в мире к 2071 году, к столетию государства.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0454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920880" cy="3516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293096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Детский сад будущего стал прототипом учебной среды, из которой исключены традиционные предметы, такие как математика и чтение. Вместо обучения этим дисциплинам здесь предпринимается попытка подготовить детей к жизни и работе в мире, который еще не существует.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5882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273630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0032" y="692696"/>
            <a:ext cx="3600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 словам Дина, созданная учебная среда устраняет барьеры между детьми и педагогами. «Один из способов воплотить эту идею в жизнь – не строить традиционных классов. Вместо этого мы создали обучающие студии – гибкие, адаптируемые под разные стили обучения пространства», - объяснил дизайнер. Он добавил, что цель  проекта − реализации в воспитании детей четырех принципов: лидерства, позитива, использовании передовых технологий, кодирования. Последний из принципов присутствует в каждом элементе дизайна.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711" y="3212976"/>
            <a:ext cx="298212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0497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60648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Внешний вид здания имеет «облачную» крышу, сформированную из панелей, которые объединяются, создавая мягкий объем. Такая форма кровли предназначена для создания уютной атмосферы и ощущения безопасности у детей.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97560"/>
            <a:ext cx="7385692" cy="4539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194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60648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Мягкие, плавные линии присутствуют во всем интерьере детского сада. Выбор обусловлен результатами научных исследований, подтверждающих, что дети находят плавные линии более комфортными и привлекательными, чем острые, с углами.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7119156" cy="474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1520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того чтобы внимание детей было сосредоточено в первую очередь друг на друге и на педагогах, в дизайне использована нейтральная цветовая палитра. В то же самое время стены детского сада со встроенным программным обеспечением сами по себе являются «молчаливым педагогом», облегчающим коммуникации, процессы обучения и самопознания.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6003032" cy="400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9545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457" y="980728"/>
            <a:ext cx="3168352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4" y="1628800"/>
            <a:ext cx="42844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центре здания находится общее пространство под названием </a:t>
            </a:r>
            <a:r>
              <a:rPr lang="ru-RU" dirty="0" err="1"/>
              <a:t>Mars</a:t>
            </a:r>
            <a:r>
              <a:rPr lang="ru-RU" dirty="0"/>
              <a:t> </a:t>
            </a:r>
            <a:r>
              <a:rPr lang="ru-RU" dirty="0" err="1"/>
              <a:t>Lab</a:t>
            </a:r>
            <a:r>
              <a:rPr lang="ru-RU" dirty="0"/>
              <a:t>, которое представляет собой площадку для общения детей, родителей и учителей. Здесь располагается «облако чтения», похожее на домик на дереве, а также миниатюрный центр кодирования, который, как объяснили дизайнеры, дает детям возможность экспериментировать с программированием.</a:t>
            </a:r>
          </a:p>
        </p:txBody>
      </p:sp>
    </p:spTree>
    <p:extLst>
      <p:ext uri="{BB962C8B-B14F-4D97-AF65-F5344CB8AC3E}">
        <p14:creationId xmlns:p14="http://schemas.microsoft.com/office/powerpoint/2010/main" val="779218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3816424" cy="5724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1628800"/>
            <a:ext cx="36724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Специальные датчики, интегрированные в полы и стены, позволяют детям «играть с поверхностями» − при касании на всех внутренних поверхностях здания появляются различные изображения. Применение цифровых технологий наряду с традиционными качелями и горками в игровых зонах призвано стимулировать развитие двигательных навыков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828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42</TotalTime>
  <Words>429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-apple-system</vt:lpstr>
      <vt:lpstr>Cambria</vt:lpstr>
      <vt:lpstr>Rockwell</vt:lpstr>
      <vt:lpstr>Wingdings 2</vt:lpstr>
      <vt:lpstr>Литейная</vt:lpstr>
      <vt:lpstr>Roar'S Nursery of the Future - высокотехнологичный детский сад. Дубай, ОАЭ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Roar'S Nursery of the Future - высокотехнологичный детский сад. Дубай, ОАЭ</dc:title>
  <dc:creator>user</dc:creator>
  <cp:lastModifiedBy>123</cp:lastModifiedBy>
  <cp:revision>5</cp:revision>
  <dcterms:created xsi:type="dcterms:W3CDTF">2023-01-24T12:02:59Z</dcterms:created>
  <dcterms:modified xsi:type="dcterms:W3CDTF">2023-10-22T12:02:49Z</dcterms:modified>
</cp:coreProperties>
</file>