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0" r:id="rId2"/>
    <p:sldId id="262" r:id="rId3"/>
    <p:sldId id="266" r:id="rId4"/>
    <p:sldId id="257" r:id="rId5"/>
    <p:sldId id="258" r:id="rId6"/>
    <p:sldId id="259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D02E7-1E24-4677-AAE3-CF55DA99ED8B}" type="datetimeFigureOut">
              <a:rPr lang="ru-RU" smtClean="0"/>
              <a:pPr/>
              <a:t>21.12.2022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69F31-7F8C-4E61-8C58-93F9EA81B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9F31-7F8C-4E61-8C58-93F9EA81B9E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9F31-7F8C-4E61-8C58-93F9EA81B9E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9F31-7F8C-4E61-8C58-93F9EA81B9E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9F31-7F8C-4E61-8C58-93F9EA81B9E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9F31-7F8C-4E61-8C58-93F9EA81B9E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69F31-7F8C-4E61-8C58-93F9EA81B9E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331640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051720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771800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563888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004048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516216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7308304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8028384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4283968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5796136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971600" y="1628800"/>
            <a:ext cx="144016" cy="1440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971600" y="1628800"/>
            <a:ext cx="144016" cy="1440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827584" y="119675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55576" y="836712"/>
            <a:ext cx="504056" cy="2616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И.П.</a:t>
            </a:r>
            <a:endParaRPr lang="ru-RU" sz="1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19672" y="404664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НАПРАВЛЕНИЕ ДВИЖЕНИЯ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1763688" y="764704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7596336" y="404664"/>
            <a:ext cx="7200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</a:t>
            </a:r>
          </a:p>
          <a:p>
            <a:r>
              <a:rPr lang="ru-RU" sz="2800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</a:t>
            </a:r>
            <a:endParaRPr lang="ru-RU" sz="2800" b="1" dirty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19672" y="5805264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КРИСС КРОСС ЛИЦОМ И СПИНОЙ</a:t>
            </a:r>
            <a:endParaRPr lang="ru-RU" sz="28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0" name="Полилиния 39"/>
          <p:cNvSpPr/>
          <p:nvPr/>
        </p:nvSpPr>
        <p:spPr>
          <a:xfrm>
            <a:off x="1055077" y="1160585"/>
            <a:ext cx="3080824" cy="1017562"/>
          </a:xfrm>
          <a:custGeom>
            <a:avLst/>
            <a:gdLst>
              <a:gd name="connsiteX0" fmla="*/ 0 w 3080824"/>
              <a:gd name="connsiteY0" fmla="*/ 527538 h 1017562"/>
              <a:gd name="connsiteX1" fmla="*/ 351692 w 3080824"/>
              <a:gd name="connsiteY1" fmla="*/ 161778 h 1017562"/>
              <a:gd name="connsiteX2" fmla="*/ 1055077 w 3080824"/>
              <a:gd name="connsiteY2" fmla="*/ 977704 h 1017562"/>
              <a:gd name="connsiteX3" fmla="*/ 1463040 w 3080824"/>
              <a:gd name="connsiteY3" fmla="*/ 400929 h 1017562"/>
              <a:gd name="connsiteX4" fmla="*/ 1758461 w 3080824"/>
              <a:gd name="connsiteY4" fmla="*/ 91440 h 1017562"/>
              <a:gd name="connsiteX5" fmla="*/ 2616591 w 3080824"/>
              <a:gd name="connsiteY5" fmla="*/ 949569 h 1017562"/>
              <a:gd name="connsiteX6" fmla="*/ 3010486 w 3080824"/>
              <a:gd name="connsiteY6" fmla="*/ 302455 h 1017562"/>
              <a:gd name="connsiteX7" fmla="*/ 3038621 w 3080824"/>
              <a:gd name="connsiteY7" fmla="*/ 260252 h 101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0824" h="1017562">
                <a:moveTo>
                  <a:pt x="0" y="527538"/>
                </a:moveTo>
                <a:cubicBezTo>
                  <a:pt x="87923" y="307144"/>
                  <a:pt x="175846" y="86750"/>
                  <a:pt x="351692" y="161778"/>
                </a:cubicBezTo>
                <a:cubicBezTo>
                  <a:pt x="527538" y="236806"/>
                  <a:pt x="869852" y="937846"/>
                  <a:pt x="1055077" y="977704"/>
                </a:cubicBezTo>
                <a:cubicBezTo>
                  <a:pt x="1240302" y="1017562"/>
                  <a:pt x="1345809" y="548640"/>
                  <a:pt x="1463040" y="400929"/>
                </a:cubicBezTo>
                <a:cubicBezTo>
                  <a:pt x="1580271" y="253218"/>
                  <a:pt x="1566203" y="0"/>
                  <a:pt x="1758461" y="91440"/>
                </a:cubicBezTo>
                <a:cubicBezTo>
                  <a:pt x="1950719" y="182880"/>
                  <a:pt x="2407920" y="914400"/>
                  <a:pt x="2616591" y="949569"/>
                </a:cubicBezTo>
                <a:cubicBezTo>
                  <a:pt x="2825262" y="984738"/>
                  <a:pt x="2940148" y="417341"/>
                  <a:pt x="3010486" y="302455"/>
                </a:cubicBezTo>
                <a:cubicBezTo>
                  <a:pt x="3080824" y="187569"/>
                  <a:pt x="3059722" y="223910"/>
                  <a:pt x="3038621" y="260252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олилиния 40"/>
          <p:cNvSpPr/>
          <p:nvPr/>
        </p:nvSpPr>
        <p:spPr>
          <a:xfrm>
            <a:off x="1055077" y="1165274"/>
            <a:ext cx="3024554" cy="1055077"/>
          </a:xfrm>
          <a:custGeom>
            <a:avLst/>
            <a:gdLst>
              <a:gd name="connsiteX0" fmla="*/ 0 w 3024554"/>
              <a:gd name="connsiteY0" fmla="*/ 550984 h 1055077"/>
              <a:gd name="connsiteX1" fmla="*/ 379828 w 3024554"/>
              <a:gd name="connsiteY1" fmla="*/ 958948 h 1055077"/>
              <a:gd name="connsiteX2" fmla="*/ 1055077 w 3024554"/>
              <a:gd name="connsiteY2" fmla="*/ 114886 h 1055077"/>
              <a:gd name="connsiteX3" fmla="*/ 1786597 w 3024554"/>
              <a:gd name="connsiteY3" fmla="*/ 1043354 h 1055077"/>
              <a:gd name="connsiteX4" fmla="*/ 2588455 w 3024554"/>
              <a:gd name="connsiteY4" fmla="*/ 44548 h 1055077"/>
              <a:gd name="connsiteX5" fmla="*/ 3024554 w 3024554"/>
              <a:gd name="connsiteY5" fmla="*/ 776068 h 105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4554" h="1055077">
                <a:moveTo>
                  <a:pt x="0" y="550984"/>
                </a:moveTo>
                <a:cubicBezTo>
                  <a:pt x="101991" y="791307"/>
                  <a:pt x="203982" y="1031631"/>
                  <a:pt x="379828" y="958948"/>
                </a:cubicBezTo>
                <a:cubicBezTo>
                  <a:pt x="555674" y="886265"/>
                  <a:pt x="820616" y="100818"/>
                  <a:pt x="1055077" y="114886"/>
                </a:cubicBezTo>
                <a:cubicBezTo>
                  <a:pt x="1289538" y="128954"/>
                  <a:pt x="1531034" y="1055077"/>
                  <a:pt x="1786597" y="1043354"/>
                </a:cubicBezTo>
                <a:cubicBezTo>
                  <a:pt x="2042160" y="1031631"/>
                  <a:pt x="2382129" y="89096"/>
                  <a:pt x="2588455" y="44548"/>
                </a:cubicBezTo>
                <a:cubicBezTo>
                  <a:pt x="2794781" y="0"/>
                  <a:pt x="2909667" y="388034"/>
                  <a:pt x="3024554" y="776068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1475656" y="38610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6" name="Овал 95"/>
          <p:cNvSpPr/>
          <p:nvPr/>
        </p:nvSpPr>
        <p:spPr>
          <a:xfrm>
            <a:off x="2195736" y="38610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7" name="Овал 96"/>
          <p:cNvSpPr/>
          <p:nvPr/>
        </p:nvSpPr>
        <p:spPr>
          <a:xfrm>
            <a:off x="2915816" y="38610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8" name="Овал 97"/>
          <p:cNvSpPr/>
          <p:nvPr/>
        </p:nvSpPr>
        <p:spPr>
          <a:xfrm>
            <a:off x="3707904" y="38610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9" name="Овал 98"/>
          <p:cNvSpPr/>
          <p:nvPr/>
        </p:nvSpPr>
        <p:spPr>
          <a:xfrm>
            <a:off x="5148064" y="38610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00" name="Овал 99"/>
          <p:cNvSpPr/>
          <p:nvPr/>
        </p:nvSpPr>
        <p:spPr>
          <a:xfrm>
            <a:off x="6660232" y="38610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01" name="Овал 100"/>
          <p:cNvSpPr/>
          <p:nvPr/>
        </p:nvSpPr>
        <p:spPr>
          <a:xfrm>
            <a:off x="7452320" y="38610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02" name="Овал 101"/>
          <p:cNvSpPr/>
          <p:nvPr/>
        </p:nvSpPr>
        <p:spPr>
          <a:xfrm>
            <a:off x="8172400" y="38610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03" name="Овал 102"/>
          <p:cNvSpPr/>
          <p:nvPr/>
        </p:nvSpPr>
        <p:spPr>
          <a:xfrm>
            <a:off x="4427984" y="38610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04" name="Овал 103"/>
          <p:cNvSpPr/>
          <p:nvPr/>
        </p:nvSpPr>
        <p:spPr>
          <a:xfrm>
            <a:off x="5940152" y="386104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cxnSp>
        <p:nvCxnSpPr>
          <p:cNvPr id="105" name="Прямая соединительная линия 104"/>
          <p:cNvCxnSpPr/>
          <p:nvPr/>
        </p:nvCxnSpPr>
        <p:spPr>
          <a:xfrm>
            <a:off x="1115616" y="3861048"/>
            <a:ext cx="144016" cy="1440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flipV="1">
            <a:off x="1115616" y="3861048"/>
            <a:ext cx="144016" cy="1440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7" name="Прямая со стрелкой 106"/>
          <p:cNvCxnSpPr/>
          <p:nvPr/>
        </p:nvCxnSpPr>
        <p:spPr>
          <a:xfrm flipH="1">
            <a:off x="827584" y="3429000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899592" y="3068960"/>
            <a:ext cx="504056" cy="2616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И.П.</a:t>
            </a:r>
            <a:endParaRPr lang="ru-RU" sz="1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763688" y="2636912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НАПРАВЛЕНИЕ ДВИЖЕНИЯ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10" name="Прямая со стрелкой 109"/>
          <p:cNvCxnSpPr/>
          <p:nvPr/>
        </p:nvCxnSpPr>
        <p:spPr>
          <a:xfrm>
            <a:off x="1907704" y="2996952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7740352" y="2636912"/>
            <a:ext cx="7200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</a:t>
            </a:r>
          </a:p>
          <a:p>
            <a:r>
              <a:rPr lang="ru-RU" sz="2800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</a:t>
            </a:r>
            <a:endParaRPr lang="ru-RU" sz="2800" b="1" dirty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2" name="Полилиния 111"/>
          <p:cNvSpPr/>
          <p:nvPr/>
        </p:nvSpPr>
        <p:spPr>
          <a:xfrm>
            <a:off x="1187624" y="3356992"/>
            <a:ext cx="3024554" cy="1055077"/>
          </a:xfrm>
          <a:custGeom>
            <a:avLst/>
            <a:gdLst>
              <a:gd name="connsiteX0" fmla="*/ 0 w 3024554"/>
              <a:gd name="connsiteY0" fmla="*/ 550984 h 1055077"/>
              <a:gd name="connsiteX1" fmla="*/ 379828 w 3024554"/>
              <a:gd name="connsiteY1" fmla="*/ 958948 h 1055077"/>
              <a:gd name="connsiteX2" fmla="*/ 1055077 w 3024554"/>
              <a:gd name="connsiteY2" fmla="*/ 114886 h 1055077"/>
              <a:gd name="connsiteX3" fmla="*/ 1786597 w 3024554"/>
              <a:gd name="connsiteY3" fmla="*/ 1043354 h 1055077"/>
              <a:gd name="connsiteX4" fmla="*/ 2588455 w 3024554"/>
              <a:gd name="connsiteY4" fmla="*/ 44548 h 1055077"/>
              <a:gd name="connsiteX5" fmla="*/ 3024554 w 3024554"/>
              <a:gd name="connsiteY5" fmla="*/ 776068 h 105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24554" h="1055077">
                <a:moveTo>
                  <a:pt x="0" y="550984"/>
                </a:moveTo>
                <a:cubicBezTo>
                  <a:pt x="101991" y="791307"/>
                  <a:pt x="203982" y="1031631"/>
                  <a:pt x="379828" y="958948"/>
                </a:cubicBezTo>
                <a:cubicBezTo>
                  <a:pt x="555674" y="886265"/>
                  <a:pt x="820616" y="100818"/>
                  <a:pt x="1055077" y="114886"/>
                </a:cubicBezTo>
                <a:cubicBezTo>
                  <a:pt x="1289538" y="128954"/>
                  <a:pt x="1531034" y="1055077"/>
                  <a:pt x="1786597" y="1043354"/>
                </a:cubicBezTo>
                <a:cubicBezTo>
                  <a:pt x="2042160" y="1031631"/>
                  <a:pt x="2382129" y="89096"/>
                  <a:pt x="2588455" y="44548"/>
                </a:cubicBezTo>
                <a:cubicBezTo>
                  <a:pt x="2794781" y="0"/>
                  <a:pt x="2909667" y="388034"/>
                  <a:pt x="3024554" y="776068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Полилиния 112"/>
          <p:cNvSpPr/>
          <p:nvPr/>
        </p:nvSpPr>
        <p:spPr>
          <a:xfrm>
            <a:off x="1187624" y="3356992"/>
            <a:ext cx="3080824" cy="1017562"/>
          </a:xfrm>
          <a:custGeom>
            <a:avLst/>
            <a:gdLst>
              <a:gd name="connsiteX0" fmla="*/ 0 w 3080824"/>
              <a:gd name="connsiteY0" fmla="*/ 527538 h 1017562"/>
              <a:gd name="connsiteX1" fmla="*/ 351692 w 3080824"/>
              <a:gd name="connsiteY1" fmla="*/ 161778 h 1017562"/>
              <a:gd name="connsiteX2" fmla="*/ 1055077 w 3080824"/>
              <a:gd name="connsiteY2" fmla="*/ 977704 h 1017562"/>
              <a:gd name="connsiteX3" fmla="*/ 1463040 w 3080824"/>
              <a:gd name="connsiteY3" fmla="*/ 400929 h 1017562"/>
              <a:gd name="connsiteX4" fmla="*/ 1758461 w 3080824"/>
              <a:gd name="connsiteY4" fmla="*/ 91440 h 1017562"/>
              <a:gd name="connsiteX5" fmla="*/ 2616591 w 3080824"/>
              <a:gd name="connsiteY5" fmla="*/ 949569 h 1017562"/>
              <a:gd name="connsiteX6" fmla="*/ 3010486 w 3080824"/>
              <a:gd name="connsiteY6" fmla="*/ 302455 h 1017562"/>
              <a:gd name="connsiteX7" fmla="*/ 3038621 w 3080824"/>
              <a:gd name="connsiteY7" fmla="*/ 260252 h 101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0824" h="1017562">
                <a:moveTo>
                  <a:pt x="0" y="527538"/>
                </a:moveTo>
                <a:cubicBezTo>
                  <a:pt x="87923" y="307144"/>
                  <a:pt x="175846" y="86750"/>
                  <a:pt x="351692" y="161778"/>
                </a:cubicBezTo>
                <a:cubicBezTo>
                  <a:pt x="527538" y="236806"/>
                  <a:pt x="869852" y="937846"/>
                  <a:pt x="1055077" y="977704"/>
                </a:cubicBezTo>
                <a:cubicBezTo>
                  <a:pt x="1240302" y="1017562"/>
                  <a:pt x="1345809" y="548640"/>
                  <a:pt x="1463040" y="400929"/>
                </a:cubicBezTo>
                <a:cubicBezTo>
                  <a:pt x="1580271" y="253218"/>
                  <a:pt x="1566203" y="0"/>
                  <a:pt x="1758461" y="91440"/>
                </a:cubicBezTo>
                <a:cubicBezTo>
                  <a:pt x="1950719" y="182880"/>
                  <a:pt x="2407920" y="914400"/>
                  <a:pt x="2616591" y="949569"/>
                </a:cubicBezTo>
                <a:cubicBezTo>
                  <a:pt x="2825262" y="984738"/>
                  <a:pt x="2940148" y="417341"/>
                  <a:pt x="3010486" y="302455"/>
                </a:cubicBezTo>
                <a:cubicBezTo>
                  <a:pt x="3080824" y="187569"/>
                  <a:pt x="3059722" y="223910"/>
                  <a:pt x="3038621" y="260252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TextBox 114"/>
          <p:cNvSpPr txBox="1"/>
          <p:nvPr/>
        </p:nvSpPr>
        <p:spPr>
          <a:xfrm>
            <a:off x="395536" y="4725144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ПРИМЕЧАНИЕ: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СХЕМА ДВИЖЕНИЯ ОДНА И ТА ЖЕ, РАЗНИЦА В И.П.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331640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051720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771800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563888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004048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516216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7308304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8028384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4283968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5796136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971600" y="1628800"/>
            <a:ext cx="144016" cy="1440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971600" y="1628800"/>
            <a:ext cx="144016" cy="1440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827584" y="112474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55576" y="836712"/>
            <a:ext cx="504056" cy="2616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И.П.</a:t>
            </a:r>
            <a:endParaRPr lang="ru-RU" sz="1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19672" y="404664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НАПРАВЛЕНИЕ ДВИЖЕНИЯ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1763688" y="764704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7596336" y="404664"/>
            <a:ext cx="7200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</a:t>
            </a:r>
          </a:p>
          <a:p>
            <a:r>
              <a:rPr lang="ru-RU" sz="2800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</a:t>
            </a:r>
            <a:endParaRPr lang="ru-RU" sz="2800" b="1" dirty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19672" y="5805264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ПРОСТОЙ ШОППИНКАРД ЛИЦОМ И СПИНОЙ</a:t>
            </a:r>
            <a:endParaRPr lang="ru-RU" sz="24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83568" y="2924944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ПРИМЕЧАНИЕ: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ЛЕВАЯ НОГА СЛЕДУЕТ ЗА ПРАВОЙ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СЛЕДУЮЩИЕ ПОЛОЖЕНИЯ ЧЕРЕДУЮТСЯ :  КОРАБЛИК -  МОНОЛАЙН 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7" name="Полилиния 36"/>
          <p:cNvSpPr/>
          <p:nvPr/>
        </p:nvSpPr>
        <p:spPr>
          <a:xfrm>
            <a:off x="1055077" y="1296572"/>
            <a:ext cx="2353993" cy="804203"/>
          </a:xfrm>
          <a:custGeom>
            <a:avLst/>
            <a:gdLst>
              <a:gd name="connsiteX0" fmla="*/ 0 w 2353993"/>
              <a:gd name="connsiteY0" fmla="*/ 447822 h 804203"/>
              <a:gd name="connsiteX1" fmla="*/ 351692 w 2353993"/>
              <a:gd name="connsiteY1" fmla="*/ 715108 h 804203"/>
              <a:gd name="connsiteX2" fmla="*/ 689317 w 2353993"/>
              <a:gd name="connsiteY2" fmla="*/ 405619 h 804203"/>
              <a:gd name="connsiteX3" fmla="*/ 1026941 w 2353993"/>
              <a:gd name="connsiteY3" fmla="*/ 11723 h 804203"/>
              <a:gd name="connsiteX4" fmla="*/ 1420837 w 2353993"/>
              <a:gd name="connsiteY4" fmla="*/ 475957 h 804203"/>
              <a:gd name="connsiteX5" fmla="*/ 1730326 w 2353993"/>
              <a:gd name="connsiteY5" fmla="*/ 785446 h 804203"/>
              <a:gd name="connsiteX6" fmla="*/ 2264898 w 2353993"/>
              <a:gd name="connsiteY6" fmla="*/ 363416 h 804203"/>
              <a:gd name="connsiteX7" fmla="*/ 2264898 w 2353993"/>
              <a:gd name="connsiteY7" fmla="*/ 391551 h 804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53993" h="804203">
                <a:moveTo>
                  <a:pt x="0" y="447822"/>
                </a:moveTo>
                <a:cubicBezTo>
                  <a:pt x="118403" y="584982"/>
                  <a:pt x="236806" y="722142"/>
                  <a:pt x="351692" y="715108"/>
                </a:cubicBezTo>
                <a:cubicBezTo>
                  <a:pt x="466578" y="708074"/>
                  <a:pt x="576776" y="522850"/>
                  <a:pt x="689317" y="405619"/>
                </a:cubicBezTo>
                <a:cubicBezTo>
                  <a:pt x="801858" y="288388"/>
                  <a:pt x="905021" y="0"/>
                  <a:pt x="1026941" y="11723"/>
                </a:cubicBezTo>
                <a:cubicBezTo>
                  <a:pt x="1148861" y="23446"/>
                  <a:pt x="1303606" y="347003"/>
                  <a:pt x="1420837" y="475957"/>
                </a:cubicBezTo>
                <a:cubicBezTo>
                  <a:pt x="1538068" y="604911"/>
                  <a:pt x="1589649" y="804203"/>
                  <a:pt x="1730326" y="785446"/>
                </a:cubicBezTo>
                <a:cubicBezTo>
                  <a:pt x="1871003" y="766689"/>
                  <a:pt x="2175803" y="429065"/>
                  <a:pt x="2264898" y="363416"/>
                </a:cubicBezTo>
                <a:cubicBezTo>
                  <a:pt x="2353993" y="297767"/>
                  <a:pt x="2309445" y="344659"/>
                  <a:pt x="2264898" y="391551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олилиния 37"/>
          <p:cNvSpPr/>
          <p:nvPr/>
        </p:nvSpPr>
        <p:spPr>
          <a:xfrm>
            <a:off x="998806" y="1235612"/>
            <a:ext cx="2166425" cy="937847"/>
          </a:xfrm>
          <a:custGeom>
            <a:avLst/>
            <a:gdLst>
              <a:gd name="connsiteX0" fmla="*/ 0 w 2166425"/>
              <a:gd name="connsiteY0" fmla="*/ 494714 h 937847"/>
              <a:gd name="connsiteX1" fmla="*/ 253219 w 2166425"/>
              <a:gd name="connsiteY1" fmla="*/ 832339 h 937847"/>
              <a:gd name="connsiteX2" fmla="*/ 942536 w 2166425"/>
              <a:gd name="connsiteY2" fmla="*/ 44548 h 937847"/>
              <a:gd name="connsiteX3" fmla="*/ 1392702 w 2166425"/>
              <a:gd name="connsiteY3" fmla="*/ 565053 h 937847"/>
              <a:gd name="connsiteX4" fmla="*/ 1617785 w 2166425"/>
              <a:gd name="connsiteY4" fmla="*/ 916745 h 937847"/>
              <a:gd name="connsiteX5" fmla="*/ 2166425 w 2166425"/>
              <a:gd name="connsiteY5" fmla="*/ 438443 h 937847"/>
              <a:gd name="connsiteX6" fmla="*/ 2166425 w 2166425"/>
              <a:gd name="connsiteY6" fmla="*/ 438443 h 93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6425" h="937847">
                <a:moveTo>
                  <a:pt x="0" y="494714"/>
                </a:moveTo>
                <a:cubicBezTo>
                  <a:pt x="48065" y="701040"/>
                  <a:pt x="96130" y="907367"/>
                  <a:pt x="253219" y="832339"/>
                </a:cubicBezTo>
                <a:cubicBezTo>
                  <a:pt x="410308" y="757311"/>
                  <a:pt x="752622" y="89096"/>
                  <a:pt x="942536" y="44548"/>
                </a:cubicBezTo>
                <a:cubicBezTo>
                  <a:pt x="1132450" y="0"/>
                  <a:pt x="1280161" y="419687"/>
                  <a:pt x="1392702" y="565053"/>
                </a:cubicBezTo>
                <a:cubicBezTo>
                  <a:pt x="1505243" y="710419"/>
                  <a:pt x="1488831" y="937847"/>
                  <a:pt x="1617785" y="916745"/>
                </a:cubicBezTo>
                <a:cubicBezTo>
                  <a:pt x="1746739" y="895643"/>
                  <a:pt x="2166425" y="438443"/>
                  <a:pt x="2166425" y="438443"/>
                </a:cubicBezTo>
                <a:lnTo>
                  <a:pt x="2166425" y="438443"/>
                </a:ln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331640" y="28529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051720" y="28529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771800" y="28529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563888" y="28529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004048" y="28529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516216" y="28529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7308304" y="28529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8028384" y="28529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4283968" y="28529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5796136" y="285293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755576" y="2852936"/>
            <a:ext cx="144016" cy="1440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755576" y="2852936"/>
            <a:ext cx="144016" cy="1440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39552" y="227687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67544" y="1916832"/>
            <a:ext cx="504056" cy="2616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И.П.</a:t>
            </a:r>
            <a:endParaRPr lang="ru-RU" sz="1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131840" y="620688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НАПРАВЛЕНИЕ ДВИЖЕНИЯ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3275856" y="1052736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7596336" y="1628800"/>
            <a:ext cx="7200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</a:t>
            </a:r>
          </a:p>
          <a:p>
            <a:r>
              <a:rPr lang="ru-RU" sz="2800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</a:t>
            </a:r>
            <a:endParaRPr lang="ru-RU" sz="2800" b="1" dirty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19672" y="5805264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МАБРУК</a:t>
            </a:r>
            <a:endParaRPr lang="ru-RU" sz="36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0" name="Полилиния 39"/>
          <p:cNvSpPr/>
          <p:nvPr/>
        </p:nvSpPr>
        <p:spPr>
          <a:xfrm>
            <a:off x="717452" y="2771335"/>
            <a:ext cx="1139483" cy="670561"/>
          </a:xfrm>
          <a:custGeom>
            <a:avLst/>
            <a:gdLst>
              <a:gd name="connsiteX0" fmla="*/ 0 w 1139483"/>
              <a:gd name="connsiteY0" fmla="*/ 28136 h 670561"/>
              <a:gd name="connsiteX1" fmla="*/ 140677 w 1139483"/>
              <a:gd name="connsiteY1" fmla="*/ 225083 h 670561"/>
              <a:gd name="connsiteX2" fmla="*/ 689317 w 1139483"/>
              <a:gd name="connsiteY2" fmla="*/ 633047 h 670561"/>
              <a:gd name="connsiteX3" fmla="*/ 1139483 w 1139483"/>
              <a:gd name="connsiteY3" fmla="*/ 0 h 670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9483" h="670561">
                <a:moveTo>
                  <a:pt x="0" y="28136"/>
                </a:moveTo>
                <a:cubicBezTo>
                  <a:pt x="12895" y="76200"/>
                  <a:pt x="25791" y="124265"/>
                  <a:pt x="140677" y="225083"/>
                </a:cubicBezTo>
                <a:cubicBezTo>
                  <a:pt x="255563" y="325901"/>
                  <a:pt x="522849" y="670561"/>
                  <a:pt x="689317" y="633047"/>
                </a:cubicBezTo>
                <a:cubicBezTo>
                  <a:pt x="855785" y="595533"/>
                  <a:pt x="997634" y="297766"/>
                  <a:pt x="1139483" y="0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олилиния 37"/>
          <p:cNvSpPr/>
          <p:nvPr/>
        </p:nvSpPr>
        <p:spPr>
          <a:xfrm>
            <a:off x="858129" y="2525151"/>
            <a:ext cx="1008185" cy="534572"/>
          </a:xfrm>
          <a:custGeom>
            <a:avLst/>
            <a:gdLst>
              <a:gd name="connsiteX0" fmla="*/ 0 w 1008185"/>
              <a:gd name="connsiteY0" fmla="*/ 414997 h 534572"/>
              <a:gd name="connsiteX1" fmla="*/ 534573 w 1008185"/>
              <a:gd name="connsiteY1" fmla="*/ 7034 h 534572"/>
              <a:gd name="connsiteX2" fmla="*/ 942536 w 1008185"/>
              <a:gd name="connsiteY2" fmla="*/ 457200 h 534572"/>
              <a:gd name="connsiteX3" fmla="*/ 928468 w 1008185"/>
              <a:gd name="connsiteY3" fmla="*/ 471267 h 534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8185" h="534572">
                <a:moveTo>
                  <a:pt x="0" y="414997"/>
                </a:moveTo>
                <a:cubicBezTo>
                  <a:pt x="188742" y="207498"/>
                  <a:pt x="377484" y="0"/>
                  <a:pt x="534573" y="7034"/>
                </a:cubicBezTo>
                <a:cubicBezTo>
                  <a:pt x="691662" y="14068"/>
                  <a:pt x="876887" y="379828"/>
                  <a:pt x="942536" y="457200"/>
                </a:cubicBezTo>
                <a:cubicBezTo>
                  <a:pt x="1008185" y="534572"/>
                  <a:pt x="968326" y="502919"/>
                  <a:pt x="928468" y="471267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олилиния 38"/>
          <p:cNvSpPr/>
          <p:nvPr/>
        </p:nvSpPr>
        <p:spPr>
          <a:xfrm>
            <a:off x="717452" y="2912012"/>
            <a:ext cx="154745" cy="140677"/>
          </a:xfrm>
          <a:custGeom>
            <a:avLst/>
            <a:gdLst>
              <a:gd name="connsiteX0" fmla="*/ 154745 w 154745"/>
              <a:gd name="connsiteY0" fmla="*/ 0 h 140677"/>
              <a:gd name="connsiteX1" fmla="*/ 0 w 154745"/>
              <a:gd name="connsiteY1" fmla="*/ 140677 h 140677"/>
              <a:gd name="connsiteX2" fmla="*/ 0 w 154745"/>
              <a:gd name="connsiteY2" fmla="*/ 140677 h 140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4745" h="140677">
                <a:moveTo>
                  <a:pt x="154745" y="0"/>
                </a:moveTo>
                <a:lnTo>
                  <a:pt x="0" y="140677"/>
                </a:lnTo>
                <a:lnTo>
                  <a:pt x="0" y="140677"/>
                </a:ln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олилиния 68"/>
          <p:cNvSpPr/>
          <p:nvPr/>
        </p:nvSpPr>
        <p:spPr>
          <a:xfrm>
            <a:off x="1772529" y="2494671"/>
            <a:ext cx="745588" cy="487680"/>
          </a:xfrm>
          <a:custGeom>
            <a:avLst/>
            <a:gdLst>
              <a:gd name="connsiteX0" fmla="*/ 0 w 745588"/>
              <a:gd name="connsiteY0" fmla="*/ 431409 h 487680"/>
              <a:gd name="connsiteX1" fmla="*/ 309489 w 745588"/>
              <a:gd name="connsiteY1" fmla="*/ 9378 h 487680"/>
              <a:gd name="connsiteX2" fmla="*/ 745588 w 745588"/>
              <a:gd name="connsiteY2" fmla="*/ 487680 h 487680"/>
              <a:gd name="connsiteX3" fmla="*/ 745588 w 745588"/>
              <a:gd name="connsiteY3" fmla="*/ 487680 h 48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588" h="487680">
                <a:moveTo>
                  <a:pt x="0" y="431409"/>
                </a:moveTo>
                <a:cubicBezTo>
                  <a:pt x="92612" y="215704"/>
                  <a:pt x="185224" y="0"/>
                  <a:pt x="309489" y="9378"/>
                </a:cubicBezTo>
                <a:cubicBezTo>
                  <a:pt x="433754" y="18756"/>
                  <a:pt x="745588" y="487680"/>
                  <a:pt x="745588" y="487680"/>
                </a:cubicBezTo>
                <a:lnTo>
                  <a:pt x="745588" y="48768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0" name="Полилиния 69"/>
          <p:cNvSpPr/>
          <p:nvPr/>
        </p:nvSpPr>
        <p:spPr>
          <a:xfrm>
            <a:off x="2411760" y="2780928"/>
            <a:ext cx="1008112" cy="576064"/>
          </a:xfrm>
          <a:custGeom>
            <a:avLst/>
            <a:gdLst>
              <a:gd name="connsiteX0" fmla="*/ 0 w 801859"/>
              <a:gd name="connsiteY0" fmla="*/ 0 h 497058"/>
              <a:gd name="connsiteX1" fmla="*/ 337625 w 801859"/>
              <a:gd name="connsiteY1" fmla="*/ 492369 h 497058"/>
              <a:gd name="connsiteX2" fmla="*/ 801859 w 801859"/>
              <a:gd name="connsiteY2" fmla="*/ 28136 h 497058"/>
              <a:gd name="connsiteX3" fmla="*/ 801859 w 801859"/>
              <a:gd name="connsiteY3" fmla="*/ 28136 h 497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1859" h="497058">
                <a:moveTo>
                  <a:pt x="0" y="0"/>
                </a:moveTo>
                <a:cubicBezTo>
                  <a:pt x="101991" y="243840"/>
                  <a:pt x="203982" y="487680"/>
                  <a:pt x="337625" y="492369"/>
                </a:cubicBezTo>
                <a:cubicBezTo>
                  <a:pt x="471268" y="497058"/>
                  <a:pt x="801859" y="28136"/>
                  <a:pt x="801859" y="28136"/>
                </a:cubicBezTo>
                <a:lnTo>
                  <a:pt x="801859" y="28136"/>
                </a:ln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олилиния 70"/>
          <p:cNvSpPr/>
          <p:nvPr/>
        </p:nvSpPr>
        <p:spPr>
          <a:xfrm>
            <a:off x="2349305" y="2429022"/>
            <a:ext cx="998806" cy="778412"/>
          </a:xfrm>
          <a:custGeom>
            <a:avLst/>
            <a:gdLst>
              <a:gd name="connsiteX0" fmla="*/ 0 w 998806"/>
              <a:gd name="connsiteY0" fmla="*/ 651803 h 778412"/>
              <a:gd name="connsiteX1" fmla="*/ 182880 w 998806"/>
              <a:gd name="connsiteY1" fmla="*/ 497058 h 778412"/>
              <a:gd name="connsiteX2" fmla="*/ 182880 w 998806"/>
              <a:gd name="connsiteY2" fmla="*/ 497058 h 778412"/>
              <a:gd name="connsiteX3" fmla="*/ 478301 w 998806"/>
              <a:gd name="connsiteY3" fmla="*/ 46892 h 778412"/>
              <a:gd name="connsiteX4" fmla="*/ 998806 w 998806"/>
              <a:gd name="connsiteY4" fmla="*/ 778412 h 778412"/>
              <a:gd name="connsiteX5" fmla="*/ 998806 w 998806"/>
              <a:gd name="connsiteY5" fmla="*/ 778412 h 778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806" h="778412">
                <a:moveTo>
                  <a:pt x="0" y="651803"/>
                </a:moveTo>
                <a:lnTo>
                  <a:pt x="182880" y="497058"/>
                </a:lnTo>
                <a:lnTo>
                  <a:pt x="182880" y="497058"/>
                </a:lnTo>
                <a:cubicBezTo>
                  <a:pt x="232117" y="422030"/>
                  <a:pt x="342313" y="0"/>
                  <a:pt x="478301" y="46892"/>
                </a:cubicBezTo>
                <a:cubicBezTo>
                  <a:pt x="614289" y="93784"/>
                  <a:pt x="998806" y="778412"/>
                  <a:pt x="998806" y="778412"/>
                </a:cubicBezTo>
                <a:lnTo>
                  <a:pt x="998806" y="778412"/>
                </a:ln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олилиния 71"/>
          <p:cNvSpPr/>
          <p:nvPr/>
        </p:nvSpPr>
        <p:spPr>
          <a:xfrm>
            <a:off x="3249637" y="2940148"/>
            <a:ext cx="759655" cy="574430"/>
          </a:xfrm>
          <a:custGeom>
            <a:avLst/>
            <a:gdLst>
              <a:gd name="connsiteX0" fmla="*/ 0 w 759655"/>
              <a:gd name="connsiteY0" fmla="*/ 70338 h 574430"/>
              <a:gd name="connsiteX1" fmla="*/ 351692 w 759655"/>
              <a:gd name="connsiteY1" fmla="*/ 562707 h 574430"/>
              <a:gd name="connsiteX2" fmla="*/ 759655 w 759655"/>
              <a:gd name="connsiteY2" fmla="*/ 0 h 574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9655" h="574430">
                <a:moveTo>
                  <a:pt x="0" y="70338"/>
                </a:moveTo>
                <a:cubicBezTo>
                  <a:pt x="112541" y="322384"/>
                  <a:pt x="225083" y="574430"/>
                  <a:pt x="351692" y="562707"/>
                </a:cubicBezTo>
                <a:cubicBezTo>
                  <a:pt x="478301" y="550984"/>
                  <a:pt x="618978" y="275492"/>
                  <a:pt x="759655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6" name="Прямая соединительная линия 75"/>
          <p:cNvCxnSpPr>
            <a:endCxn id="72" idx="2"/>
          </p:cNvCxnSpPr>
          <p:nvPr/>
        </p:nvCxnSpPr>
        <p:spPr>
          <a:xfrm>
            <a:off x="3851920" y="2708920"/>
            <a:ext cx="157372" cy="23122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>
            <a:stCxn id="72" idx="2"/>
          </p:cNvCxnSpPr>
          <p:nvPr/>
        </p:nvCxnSpPr>
        <p:spPr>
          <a:xfrm flipH="1">
            <a:off x="3779912" y="2940148"/>
            <a:ext cx="229380" cy="20082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7" name="Прямая со стрелкой 96"/>
          <p:cNvCxnSpPr/>
          <p:nvPr/>
        </p:nvCxnSpPr>
        <p:spPr>
          <a:xfrm flipH="1">
            <a:off x="2195736" y="227687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2267744" y="1916832"/>
            <a:ext cx="504056" cy="2616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П.П.</a:t>
            </a:r>
            <a:endParaRPr lang="ru-RU" sz="1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01" name="Прямая со стрелкой 100"/>
          <p:cNvCxnSpPr/>
          <p:nvPr/>
        </p:nvCxnSpPr>
        <p:spPr>
          <a:xfrm>
            <a:off x="3635896" y="2348880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3635896" y="1916832"/>
            <a:ext cx="504056" cy="2616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И.П.</a:t>
            </a:r>
            <a:endParaRPr lang="ru-RU" sz="1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39552" y="4221088"/>
            <a:ext cx="77048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ПРИМЕЧАНИЕ: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«П.П» = ПРОМЕЖУТОЧНОЕ ПОЛОЖЕНИЕ (ГАЛОЧКА  НОСОК К НОСКУ)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«И.П.» = ИСХОДНОЕ ПОЛОЖЕНИЕ (ГАЛОЧКА ПЯТКА К ПЯТКЕ)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 РАЗВОРОТЕ (КРАСНАЯ ЛИНИЯ) ПРАВАЯ НОГА СЛЕДУЕТ ЗА ЛЕВОЙ В ПОЛОЖЕНИИ «КОРАБЛИК»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331640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051720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771800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563888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004048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516216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7308304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8028384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4283968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5796136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971600" y="1628800"/>
            <a:ext cx="144016" cy="1440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971600" y="1628800"/>
            <a:ext cx="144016" cy="1440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16" idx="0"/>
          </p:cNvCxnSpPr>
          <p:nvPr/>
        </p:nvCxnSpPr>
        <p:spPr>
          <a:xfrm>
            <a:off x="1040298" y="1710292"/>
            <a:ext cx="147326" cy="27854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Соединительная линия уступом 17"/>
          <p:cNvCxnSpPr/>
          <p:nvPr/>
        </p:nvCxnSpPr>
        <p:spPr>
          <a:xfrm>
            <a:off x="1187624" y="2132856"/>
            <a:ext cx="288032" cy="14401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1547664" y="1484784"/>
            <a:ext cx="288032" cy="72008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1907704" y="1268760"/>
            <a:ext cx="72008" cy="144016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051720" y="1196752"/>
            <a:ext cx="144016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339752" y="1268760"/>
            <a:ext cx="72008" cy="144016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411760" y="1556792"/>
            <a:ext cx="144016" cy="36004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827584" y="112474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55576" y="836712"/>
            <a:ext cx="504056" cy="2616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И.П.</a:t>
            </a:r>
            <a:endParaRPr lang="ru-RU" sz="1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19672" y="404664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НАПРАВЛЕНИЕ ДВИЖЕНИЯ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1763688" y="764704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1406958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2127038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1" name="Овал 30"/>
          <p:cNvSpPr/>
          <p:nvPr/>
        </p:nvSpPr>
        <p:spPr>
          <a:xfrm>
            <a:off x="2847118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3639206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5079366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6591534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7383622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8103702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>
            <a:off x="4359286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8" name="Овал 37"/>
          <p:cNvSpPr/>
          <p:nvPr/>
        </p:nvSpPr>
        <p:spPr>
          <a:xfrm>
            <a:off x="5871454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1046918" y="3742078"/>
            <a:ext cx="144016" cy="1440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1046918" y="3742078"/>
            <a:ext cx="144016" cy="1440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V="1">
            <a:off x="902902" y="323802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83568" y="2924944"/>
            <a:ext cx="504056" cy="2616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И.П.</a:t>
            </a:r>
            <a:endParaRPr lang="ru-RU" sz="1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547664" y="2708920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НАПРАВЛЕНИЕ ДВИЖЕНИЯ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>
            <a:off x="1691680" y="3068960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3" name="Полилиния 52"/>
          <p:cNvSpPr/>
          <p:nvPr/>
        </p:nvSpPr>
        <p:spPr>
          <a:xfrm>
            <a:off x="1139483" y="3392659"/>
            <a:ext cx="2325858" cy="1080867"/>
          </a:xfrm>
          <a:custGeom>
            <a:avLst/>
            <a:gdLst>
              <a:gd name="connsiteX0" fmla="*/ 0 w 2325858"/>
              <a:gd name="connsiteY0" fmla="*/ 433753 h 1080867"/>
              <a:gd name="connsiteX1" fmla="*/ 281354 w 2325858"/>
              <a:gd name="connsiteY1" fmla="*/ 1010529 h 1080867"/>
              <a:gd name="connsiteX2" fmla="*/ 956603 w 2325858"/>
              <a:gd name="connsiteY2" fmla="*/ 11723 h 1080867"/>
              <a:gd name="connsiteX3" fmla="*/ 1730326 w 2325858"/>
              <a:gd name="connsiteY3" fmla="*/ 940190 h 1080867"/>
              <a:gd name="connsiteX4" fmla="*/ 2236763 w 2325858"/>
              <a:gd name="connsiteY4" fmla="*/ 363415 h 1080867"/>
              <a:gd name="connsiteX5" fmla="*/ 2264899 w 2325858"/>
              <a:gd name="connsiteY5" fmla="*/ 349347 h 108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25858" h="1080867">
                <a:moveTo>
                  <a:pt x="0" y="433753"/>
                </a:moveTo>
                <a:cubicBezTo>
                  <a:pt x="60960" y="757310"/>
                  <a:pt x="121920" y="1080867"/>
                  <a:pt x="281354" y="1010529"/>
                </a:cubicBezTo>
                <a:cubicBezTo>
                  <a:pt x="440788" y="940191"/>
                  <a:pt x="715108" y="23446"/>
                  <a:pt x="956603" y="11723"/>
                </a:cubicBezTo>
                <a:cubicBezTo>
                  <a:pt x="1198098" y="0"/>
                  <a:pt x="1516966" y="881575"/>
                  <a:pt x="1730326" y="940190"/>
                </a:cubicBezTo>
                <a:cubicBezTo>
                  <a:pt x="1943686" y="998805"/>
                  <a:pt x="2147668" y="461889"/>
                  <a:pt x="2236763" y="363415"/>
                </a:cubicBezTo>
                <a:cubicBezTo>
                  <a:pt x="2325858" y="264941"/>
                  <a:pt x="2295378" y="307144"/>
                  <a:pt x="2264899" y="349347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 flipV="1">
            <a:off x="1115616" y="3573016"/>
            <a:ext cx="144016" cy="28803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9" name="Соединительная линия уступом 58"/>
          <p:cNvCxnSpPr/>
          <p:nvPr/>
        </p:nvCxnSpPr>
        <p:spPr>
          <a:xfrm flipV="1">
            <a:off x="1187624" y="3284984"/>
            <a:ext cx="432048" cy="14401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2" name="Полилиния 61"/>
          <p:cNvSpPr/>
          <p:nvPr/>
        </p:nvSpPr>
        <p:spPr>
          <a:xfrm>
            <a:off x="1603717" y="3502855"/>
            <a:ext cx="1083212" cy="940191"/>
          </a:xfrm>
          <a:custGeom>
            <a:avLst/>
            <a:gdLst>
              <a:gd name="connsiteX0" fmla="*/ 0 w 1083212"/>
              <a:gd name="connsiteY0" fmla="*/ 0 h 940191"/>
              <a:gd name="connsiteX1" fmla="*/ 506437 w 1083212"/>
              <a:gd name="connsiteY1" fmla="*/ 914400 h 940191"/>
              <a:gd name="connsiteX2" fmla="*/ 1083212 w 1083212"/>
              <a:gd name="connsiteY2" fmla="*/ 154745 h 940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83212" h="940191">
                <a:moveTo>
                  <a:pt x="0" y="0"/>
                </a:moveTo>
                <a:cubicBezTo>
                  <a:pt x="162951" y="444304"/>
                  <a:pt x="325902" y="888609"/>
                  <a:pt x="506437" y="914400"/>
                </a:cubicBezTo>
                <a:cubicBezTo>
                  <a:pt x="686972" y="940191"/>
                  <a:pt x="885092" y="547468"/>
                  <a:pt x="1083212" y="154745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7" name="Соединительная линия уступом 66"/>
          <p:cNvCxnSpPr/>
          <p:nvPr/>
        </p:nvCxnSpPr>
        <p:spPr>
          <a:xfrm flipV="1">
            <a:off x="2123728" y="4005064"/>
            <a:ext cx="360040" cy="14401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8" name="Соединительная линия уступом 67"/>
          <p:cNvCxnSpPr/>
          <p:nvPr/>
        </p:nvCxnSpPr>
        <p:spPr>
          <a:xfrm flipV="1">
            <a:off x="2627784" y="3356992"/>
            <a:ext cx="432048" cy="14401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0" name="Полилиния 69"/>
          <p:cNvSpPr/>
          <p:nvPr/>
        </p:nvSpPr>
        <p:spPr>
          <a:xfrm>
            <a:off x="3418449" y="3317630"/>
            <a:ext cx="757311" cy="733866"/>
          </a:xfrm>
          <a:custGeom>
            <a:avLst/>
            <a:gdLst>
              <a:gd name="connsiteX0" fmla="*/ 0 w 757311"/>
              <a:gd name="connsiteY0" fmla="*/ 368105 h 733866"/>
              <a:gd name="connsiteX1" fmla="*/ 253219 w 757311"/>
              <a:gd name="connsiteY1" fmla="*/ 44548 h 733866"/>
              <a:gd name="connsiteX2" fmla="*/ 689317 w 757311"/>
              <a:gd name="connsiteY2" fmla="*/ 635392 h 733866"/>
              <a:gd name="connsiteX3" fmla="*/ 661182 w 757311"/>
              <a:gd name="connsiteY3" fmla="*/ 635392 h 73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311" h="733866">
                <a:moveTo>
                  <a:pt x="0" y="368105"/>
                </a:moveTo>
                <a:cubicBezTo>
                  <a:pt x="69166" y="184052"/>
                  <a:pt x="138333" y="0"/>
                  <a:pt x="253219" y="44548"/>
                </a:cubicBezTo>
                <a:cubicBezTo>
                  <a:pt x="368105" y="89096"/>
                  <a:pt x="621323" y="536918"/>
                  <a:pt x="689317" y="635392"/>
                </a:cubicBezTo>
                <a:cubicBezTo>
                  <a:pt x="757311" y="733866"/>
                  <a:pt x="709246" y="684629"/>
                  <a:pt x="661182" y="635392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1" name="Соединительная линия уступом 70"/>
          <p:cNvCxnSpPr/>
          <p:nvPr/>
        </p:nvCxnSpPr>
        <p:spPr>
          <a:xfrm>
            <a:off x="2555776" y="2060848"/>
            <a:ext cx="288032" cy="14401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flipV="1">
            <a:off x="2915816" y="1484784"/>
            <a:ext cx="288032" cy="72008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V="1">
            <a:off x="3275856" y="1268760"/>
            <a:ext cx="72008" cy="144016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3491880" y="1196752"/>
            <a:ext cx="144016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3779912" y="1268760"/>
            <a:ext cx="72008" cy="144016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3851920" y="1556792"/>
            <a:ext cx="144016" cy="36004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9" name="Полилиния 68"/>
          <p:cNvSpPr/>
          <p:nvPr/>
        </p:nvSpPr>
        <p:spPr>
          <a:xfrm>
            <a:off x="3151163" y="3516923"/>
            <a:ext cx="956603" cy="890954"/>
          </a:xfrm>
          <a:custGeom>
            <a:avLst/>
            <a:gdLst>
              <a:gd name="connsiteX0" fmla="*/ 0 w 956603"/>
              <a:gd name="connsiteY0" fmla="*/ 0 h 890954"/>
              <a:gd name="connsiteX1" fmla="*/ 520505 w 956603"/>
              <a:gd name="connsiteY1" fmla="*/ 858129 h 890954"/>
              <a:gd name="connsiteX2" fmla="*/ 956603 w 956603"/>
              <a:gd name="connsiteY2" fmla="*/ 196948 h 890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6603" h="890954">
                <a:moveTo>
                  <a:pt x="0" y="0"/>
                </a:moveTo>
                <a:cubicBezTo>
                  <a:pt x="180535" y="412652"/>
                  <a:pt x="361071" y="825304"/>
                  <a:pt x="520505" y="858129"/>
                </a:cubicBezTo>
                <a:cubicBezTo>
                  <a:pt x="679939" y="890954"/>
                  <a:pt x="818271" y="543951"/>
                  <a:pt x="956603" y="196948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1040298" y="1243714"/>
            <a:ext cx="2152357" cy="909710"/>
          </a:xfrm>
          <a:custGeom>
            <a:avLst/>
            <a:gdLst>
              <a:gd name="connsiteX0" fmla="*/ 0 w 2152357"/>
              <a:gd name="connsiteY0" fmla="*/ 466578 h 909710"/>
              <a:gd name="connsiteX1" fmla="*/ 365760 w 2152357"/>
              <a:gd name="connsiteY1" fmla="*/ 16412 h 909710"/>
              <a:gd name="connsiteX2" fmla="*/ 717452 w 2152357"/>
              <a:gd name="connsiteY2" fmla="*/ 466578 h 909710"/>
              <a:gd name="connsiteX3" fmla="*/ 717452 w 2152357"/>
              <a:gd name="connsiteY3" fmla="*/ 466578 h 909710"/>
              <a:gd name="connsiteX4" fmla="*/ 1055077 w 2152357"/>
              <a:gd name="connsiteY4" fmla="*/ 902676 h 909710"/>
              <a:gd name="connsiteX5" fmla="*/ 1434904 w 2152357"/>
              <a:gd name="connsiteY5" fmla="*/ 424375 h 909710"/>
              <a:gd name="connsiteX6" fmla="*/ 1716258 w 2152357"/>
              <a:gd name="connsiteY6" fmla="*/ 16412 h 909710"/>
              <a:gd name="connsiteX7" fmla="*/ 2152357 w 2152357"/>
              <a:gd name="connsiteY7" fmla="*/ 522848 h 909710"/>
              <a:gd name="connsiteX8" fmla="*/ 2152357 w 2152357"/>
              <a:gd name="connsiteY8" fmla="*/ 522848 h 909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2357" h="909710">
                <a:moveTo>
                  <a:pt x="0" y="466578"/>
                </a:moveTo>
                <a:cubicBezTo>
                  <a:pt x="123092" y="241495"/>
                  <a:pt x="246185" y="16412"/>
                  <a:pt x="365760" y="16412"/>
                </a:cubicBezTo>
                <a:cubicBezTo>
                  <a:pt x="485335" y="16412"/>
                  <a:pt x="717452" y="466578"/>
                  <a:pt x="717452" y="466578"/>
                </a:cubicBezTo>
                <a:lnTo>
                  <a:pt x="717452" y="466578"/>
                </a:lnTo>
                <a:cubicBezTo>
                  <a:pt x="773723" y="539261"/>
                  <a:pt x="935502" y="909710"/>
                  <a:pt x="1055077" y="902676"/>
                </a:cubicBezTo>
                <a:cubicBezTo>
                  <a:pt x="1174652" y="895642"/>
                  <a:pt x="1324707" y="572086"/>
                  <a:pt x="1434904" y="424375"/>
                </a:cubicBezTo>
                <a:cubicBezTo>
                  <a:pt x="1545101" y="276664"/>
                  <a:pt x="1596683" y="0"/>
                  <a:pt x="1716258" y="16412"/>
                </a:cubicBezTo>
                <a:cubicBezTo>
                  <a:pt x="1835834" y="32824"/>
                  <a:pt x="2152357" y="522848"/>
                  <a:pt x="2152357" y="522848"/>
                </a:cubicBezTo>
                <a:lnTo>
                  <a:pt x="2152357" y="522848"/>
                </a:ln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олилиния 76"/>
          <p:cNvSpPr/>
          <p:nvPr/>
        </p:nvSpPr>
        <p:spPr>
          <a:xfrm>
            <a:off x="3131840" y="1484784"/>
            <a:ext cx="829993" cy="611945"/>
          </a:xfrm>
          <a:custGeom>
            <a:avLst/>
            <a:gdLst>
              <a:gd name="connsiteX0" fmla="*/ 0 w 829993"/>
              <a:gd name="connsiteY0" fmla="*/ 211016 h 611945"/>
              <a:gd name="connsiteX1" fmla="*/ 379827 w 829993"/>
              <a:gd name="connsiteY1" fmla="*/ 576776 h 611945"/>
              <a:gd name="connsiteX2" fmla="*/ 829993 w 829993"/>
              <a:gd name="connsiteY2" fmla="*/ 0 h 61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9993" h="611945">
                <a:moveTo>
                  <a:pt x="0" y="211016"/>
                </a:moveTo>
                <a:cubicBezTo>
                  <a:pt x="120747" y="411480"/>
                  <a:pt x="241495" y="611945"/>
                  <a:pt x="379827" y="576776"/>
                </a:cubicBezTo>
                <a:cubicBezTo>
                  <a:pt x="518159" y="541607"/>
                  <a:pt x="674076" y="270803"/>
                  <a:pt x="829993" y="0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7596336" y="404664"/>
            <a:ext cx="7200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</a:t>
            </a:r>
          </a:p>
          <a:p>
            <a:r>
              <a:rPr lang="ru-RU" sz="2800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</a:t>
            </a:r>
            <a:endParaRPr lang="ru-RU" sz="2800" b="1" dirty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596336" y="2348880"/>
            <a:ext cx="7200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</a:t>
            </a:r>
          </a:p>
          <a:p>
            <a:r>
              <a:rPr lang="ru-RU" sz="2800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</a:t>
            </a:r>
            <a:endParaRPr lang="ru-RU" sz="2800" b="1" dirty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19672" y="5805264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СЛОЖНЫЕ</a:t>
            </a:r>
            <a:r>
              <a:rPr lang="ru-RU" sz="36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ШОППИНКАРДЫ</a:t>
            </a:r>
            <a:endParaRPr lang="ru-RU" sz="36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95679" y="4567061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ПРИМЕЧАНИЕ: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ПУНКТИР = НОГА ПРОНОСИТСЯ ПО ВОЗДУХУ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СТРЕЛКА = ПОВОРОТ СТОПЫ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334950" y="21579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2055030" y="21579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775110" y="21579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567198" y="21579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007358" y="21579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519526" y="21579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7311614" y="21579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8031694" y="21579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287278" y="21579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799446" y="215790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683568" y="1196752"/>
            <a:ext cx="3310" cy="4070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7544" y="908720"/>
            <a:ext cx="504056" cy="2616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И.П.</a:t>
            </a:r>
            <a:endParaRPr lang="ru-RU" sz="1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88024" y="980728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НАПРАВЛЕНИЕ ДВИЖЕНИЯ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4860032" y="908720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99592" y="1628800"/>
            <a:ext cx="36004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956376" y="692696"/>
            <a:ext cx="7200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</a:t>
            </a:r>
          </a:p>
          <a:p>
            <a:r>
              <a:rPr lang="ru-RU" sz="2800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</a:t>
            </a:r>
            <a:endParaRPr lang="ru-RU" sz="2800" b="1" dirty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0" name="Полилиния 29"/>
          <p:cNvSpPr/>
          <p:nvPr/>
        </p:nvSpPr>
        <p:spPr>
          <a:xfrm>
            <a:off x="1042679" y="1675014"/>
            <a:ext cx="3127717" cy="1127760"/>
          </a:xfrm>
          <a:custGeom>
            <a:avLst/>
            <a:gdLst>
              <a:gd name="connsiteX0" fmla="*/ 0 w 3127717"/>
              <a:gd name="connsiteY0" fmla="*/ 154744 h 1127760"/>
              <a:gd name="connsiteX1" fmla="*/ 689317 w 3127717"/>
              <a:gd name="connsiteY1" fmla="*/ 520504 h 1127760"/>
              <a:gd name="connsiteX2" fmla="*/ 633046 w 3127717"/>
              <a:gd name="connsiteY2" fmla="*/ 1083212 h 1127760"/>
              <a:gd name="connsiteX3" fmla="*/ 1448972 w 3127717"/>
              <a:gd name="connsiteY3" fmla="*/ 590843 h 1127760"/>
              <a:gd name="connsiteX4" fmla="*/ 1308295 w 3127717"/>
              <a:gd name="connsiteY4" fmla="*/ 14067 h 1127760"/>
              <a:gd name="connsiteX5" fmla="*/ 2208627 w 3127717"/>
              <a:gd name="connsiteY5" fmla="*/ 562707 h 1127760"/>
              <a:gd name="connsiteX6" fmla="*/ 1969477 w 3127717"/>
              <a:gd name="connsiteY6" fmla="*/ 1125415 h 1127760"/>
              <a:gd name="connsiteX7" fmla="*/ 3010486 w 3127717"/>
              <a:gd name="connsiteY7" fmla="*/ 576775 h 1127760"/>
              <a:gd name="connsiteX8" fmla="*/ 2672861 w 3127717"/>
              <a:gd name="connsiteY8" fmla="*/ 0 h 1127760"/>
              <a:gd name="connsiteX9" fmla="*/ 2672861 w 3127717"/>
              <a:gd name="connsiteY9" fmla="*/ 0 h 1127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27717" h="1127760">
                <a:moveTo>
                  <a:pt x="0" y="154744"/>
                </a:moveTo>
                <a:cubicBezTo>
                  <a:pt x="291904" y="260251"/>
                  <a:pt x="583809" y="365759"/>
                  <a:pt x="689317" y="520504"/>
                </a:cubicBezTo>
                <a:cubicBezTo>
                  <a:pt x="794825" y="675249"/>
                  <a:pt x="506437" y="1071489"/>
                  <a:pt x="633046" y="1083212"/>
                </a:cubicBezTo>
                <a:cubicBezTo>
                  <a:pt x="759655" y="1094935"/>
                  <a:pt x="1336431" y="769034"/>
                  <a:pt x="1448972" y="590843"/>
                </a:cubicBezTo>
                <a:cubicBezTo>
                  <a:pt x="1561513" y="412652"/>
                  <a:pt x="1181686" y="18756"/>
                  <a:pt x="1308295" y="14067"/>
                </a:cubicBezTo>
                <a:cubicBezTo>
                  <a:pt x="1434904" y="9378"/>
                  <a:pt x="2098430" y="377482"/>
                  <a:pt x="2208627" y="562707"/>
                </a:cubicBezTo>
                <a:cubicBezTo>
                  <a:pt x="2318824" y="747932"/>
                  <a:pt x="1835834" y="1123070"/>
                  <a:pt x="1969477" y="1125415"/>
                </a:cubicBezTo>
                <a:cubicBezTo>
                  <a:pt x="2103120" y="1127760"/>
                  <a:pt x="2893255" y="764344"/>
                  <a:pt x="3010486" y="576775"/>
                </a:cubicBezTo>
                <a:cubicBezTo>
                  <a:pt x="3127717" y="389206"/>
                  <a:pt x="2672861" y="0"/>
                  <a:pt x="2672861" y="0"/>
                </a:cubicBezTo>
                <a:lnTo>
                  <a:pt x="2672861" y="0"/>
                </a:ln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911380" y="1663291"/>
            <a:ext cx="3155853" cy="1172307"/>
          </a:xfrm>
          <a:custGeom>
            <a:avLst/>
            <a:gdLst>
              <a:gd name="connsiteX0" fmla="*/ 145366 w 3155853"/>
              <a:gd name="connsiteY0" fmla="*/ 152399 h 1172307"/>
              <a:gd name="connsiteX1" fmla="*/ 159434 w 3155853"/>
              <a:gd name="connsiteY1" fmla="*/ 630701 h 1172307"/>
              <a:gd name="connsiteX2" fmla="*/ 1101970 w 3155853"/>
              <a:gd name="connsiteY2" fmla="*/ 1151206 h 1172307"/>
              <a:gd name="connsiteX3" fmla="*/ 947225 w 3155853"/>
              <a:gd name="connsiteY3" fmla="*/ 532227 h 1172307"/>
              <a:gd name="connsiteX4" fmla="*/ 1678745 w 3155853"/>
              <a:gd name="connsiteY4" fmla="*/ 11723 h 1172307"/>
              <a:gd name="connsiteX5" fmla="*/ 1664677 w 3155853"/>
              <a:gd name="connsiteY5" fmla="*/ 602566 h 1172307"/>
              <a:gd name="connsiteX6" fmla="*/ 2452468 w 3155853"/>
              <a:gd name="connsiteY6" fmla="*/ 1165273 h 1172307"/>
              <a:gd name="connsiteX7" fmla="*/ 2466536 w 3155853"/>
              <a:gd name="connsiteY7" fmla="*/ 560363 h 1172307"/>
              <a:gd name="connsiteX8" fmla="*/ 3155853 w 3155853"/>
              <a:gd name="connsiteY8" fmla="*/ 53926 h 1172307"/>
              <a:gd name="connsiteX9" fmla="*/ 3155853 w 3155853"/>
              <a:gd name="connsiteY9" fmla="*/ 53926 h 1172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55853" h="1172307">
                <a:moveTo>
                  <a:pt x="145366" y="152399"/>
                </a:moveTo>
                <a:cubicBezTo>
                  <a:pt x="72683" y="308316"/>
                  <a:pt x="0" y="464233"/>
                  <a:pt x="159434" y="630701"/>
                </a:cubicBezTo>
                <a:cubicBezTo>
                  <a:pt x="318868" y="797169"/>
                  <a:pt x="970671" y="1167618"/>
                  <a:pt x="1101970" y="1151206"/>
                </a:cubicBezTo>
                <a:cubicBezTo>
                  <a:pt x="1233269" y="1134794"/>
                  <a:pt x="851096" y="722141"/>
                  <a:pt x="947225" y="532227"/>
                </a:cubicBezTo>
                <a:cubicBezTo>
                  <a:pt x="1043354" y="342313"/>
                  <a:pt x="1559170" y="0"/>
                  <a:pt x="1678745" y="11723"/>
                </a:cubicBezTo>
                <a:cubicBezTo>
                  <a:pt x="1798320" y="23446"/>
                  <a:pt x="1535723" y="410308"/>
                  <a:pt x="1664677" y="602566"/>
                </a:cubicBezTo>
                <a:cubicBezTo>
                  <a:pt x="1793631" y="794824"/>
                  <a:pt x="2318825" y="1172307"/>
                  <a:pt x="2452468" y="1165273"/>
                </a:cubicBezTo>
                <a:cubicBezTo>
                  <a:pt x="2586111" y="1158239"/>
                  <a:pt x="2349305" y="745587"/>
                  <a:pt x="2466536" y="560363"/>
                </a:cubicBezTo>
                <a:cubicBezTo>
                  <a:pt x="2583767" y="375139"/>
                  <a:pt x="3155853" y="53926"/>
                  <a:pt x="3155853" y="53926"/>
                </a:cubicBezTo>
                <a:lnTo>
                  <a:pt x="3155853" y="53926"/>
                </a:ln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619672" y="2564904"/>
            <a:ext cx="36004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39752" y="1484784"/>
            <a:ext cx="36004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87824" y="2564904"/>
            <a:ext cx="36004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707904" y="1628800"/>
            <a:ext cx="36004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03648" y="5589240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ГРЕЙПВАЙН</a:t>
            </a:r>
            <a:endParaRPr lang="ru-RU" sz="36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7544" y="3429000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ПРИМЕЧАНИЕ: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КРЕСТИК = ПОЛОЖЕНИЕ КАК В И.П. (В ДАННОМ СЛУЧАЕ ГАЛОЧКА ЧЕРЕДУЕТСЯ В ЗАВИСИМОСТИ ОТ ПОЛОЖЕНИЯ ОТНОСИТЕЛЬНО ДОРОЖКИ Т.Е. СНАЧАЛА НОСОК К НОСКУ , ПОТОМ ПЯТКА К ПЯТКЕ)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Полилиния 111"/>
          <p:cNvSpPr/>
          <p:nvPr/>
        </p:nvSpPr>
        <p:spPr>
          <a:xfrm>
            <a:off x="1786597" y="3432517"/>
            <a:ext cx="2264898" cy="886265"/>
          </a:xfrm>
          <a:custGeom>
            <a:avLst/>
            <a:gdLst>
              <a:gd name="connsiteX0" fmla="*/ 0 w 2264898"/>
              <a:gd name="connsiteY0" fmla="*/ 745588 h 886265"/>
              <a:gd name="connsiteX1" fmla="*/ 112541 w 2264898"/>
              <a:gd name="connsiteY1" fmla="*/ 633046 h 886265"/>
              <a:gd name="connsiteX2" fmla="*/ 112541 w 2264898"/>
              <a:gd name="connsiteY2" fmla="*/ 633046 h 886265"/>
              <a:gd name="connsiteX3" fmla="*/ 534572 w 2264898"/>
              <a:gd name="connsiteY3" fmla="*/ 759655 h 886265"/>
              <a:gd name="connsiteX4" fmla="*/ 661181 w 2264898"/>
              <a:gd name="connsiteY4" fmla="*/ 56271 h 886265"/>
              <a:gd name="connsiteX5" fmla="*/ 984738 w 2264898"/>
              <a:gd name="connsiteY5" fmla="*/ 787791 h 886265"/>
              <a:gd name="connsiteX6" fmla="*/ 1631852 w 2264898"/>
              <a:gd name="connsiteY6" fmla="*/ 647114 h 886265"/>
              <a:gd name="connsiteX7" fmla="*/ 2082018 w 2264898"/>
              <a:gd name="connsiteY7" fmla="*/ 689317 h 886265"/>
              <a:gd name="connsiteX8" fmla="*/ 2264898 w 2264898"/>
              <a:gd name="connsiteY8" fmla="*/ 0 h 88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64898" h="886265">
                <a:moveTo>
                  <a:pt x="0" y="745588"/>
                </a:moveTo>
                <a:lnTo>
                  <a:pt x="112541" y="633046"/>
                </a:lnTo>
                <a:lnTo>
                  <a:pt x="112541" y="633046"/>
                </a:lnTo>
                <a:cubicBezTo>
                  <a:pt x="182879" y="654147"/>
                  <a:pt x="443132" y="855784"/>
                  <a:pt x="534572" y="759655"/>
                </a:cubicBezTo>
                <a:cubicBezTo>
                  <a:pt x="626012" y="663526"/>
                  <a:pt x="586153" y="51582"/>
                  <a:pt x="661181" y="56271"/>
                </a:cubicBezTo>
                <a:cubicBezTo>
                  <a:pt x="736209" y="60960"/>
                  <a:pt x="822960" y="689317"/>
                  <a:pt x="984738" y="787791"/>
                </a:cubicBezTo>
                <a:cubicBezTo>
                  <a:pt x="1146517" y="886265"/>
                  <a:pt x="1448972" y="663526"/>
                  <a:pt x="1631852" y="647114"/>
                </a:cubicBezTo>
                <a:cubicBezTo>
                  <a:pt x="1814732" y="630702"/>
                  <a:pt x="1976510" y="797169"/>
                  <a:pt x="2082018" y="689317"/>
                </a:cubicBezTo>
                <a:cubicBezTo>
                  <a:pt x="2187526" y="581465"/>
                  <a:pt x="2226212" y="290732"/>
                  <a:pt x="2264898" y="0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олилиния 113"/>
          <p:cNvSpPr/>
          <p:nvPr/>
        </p:nvSpPr>
        <p:spPr>
          <a:xfrm>
            <a:off x="1772529" y="3516923"/>
            <a:ext cx="2377440" cy="848750"/>
          </a:xfrm>
          <a:custGeom>
            <a:avLst/>
            <a:gdLst>
              <a:gd name="connsiteX0" fmla="*/ 0 w 2377440"/>
              <a:gd name="connsiteY0" fmla="*/ 661182 h 848750"/>
              <a:gd name="connsiteX1" fmla="*/ 112542 w 2377440"/>
              <a:gd name="connsiteY1" fmla="*/ 759655 h 848750"/>
              <a:gd name="connsiteX2" fmla="*/ 154745 w 2377440"/>
              <a:gd name="connsiteY2" fmla="*/ 126609 h 848750"/>
              <a:gd name="connsiteX3" fmla="*/ 858129 w 2377440"/>
              <a:gd name="connsiteY3" fmla="*/ 126609 h 848750"/>
              <a:gd name="connsiteX4" fmla="*/ 1364566 w 2377440"/>
              <a:gd name="connsiteY4" fmla="*/ 98474 h 848750"/>
              <a:gd name="connsiteX5" fmla="*/ 1617785 w 2377440"/>
              <a:gd name="connsiteY5" fmla="*/ 703385 h 848750"/>
              <a:gd name="connsiteX6" fmla="*/ 1744394 w 2377440"/>
              <a:gd name="connsiteY6" fmla="*/ 98474 h 848750"/>
              <a:gd name="connsiteX7" fmla="*/ 2377440 w 2377440"/>
              <a:gd name="connsiteY7" fmla="*/ 112542 h 84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77440" h="848750">
                <a:moveTo>
                  <a:pt x="0" y="661182"/>
                </a:moveTo>
                <a:cubicBezTo>
                  <a:pt x="43375" y="754966"/>
                  <a:pt x="86751" y="848750"/>
                  <a:pt x="112542" y="759655"/>
                </a:cubicBezTo>
                <a:cubicBezTo>
                  <a:pt x="138333" y="670560"/>
                  <a:pt x="30481" y="232117"/>
                  <a:pt x="154745" y="126609"/>
                </a:cubicBezTo>
                <a:cubicBezTo>
                  <a:pt x="279009" y="21101"/>
                  <a:pt x="656492" y="131298"/>
                  <a:pt x="858129" y="126609"/>
                </a:cubicBezTo>
                <a:cubicBezTo>
                  <a:pt x="1059766" y="121920"/>
                  <a:pt x="1237957" y="2345"/>
                  <a:pt x="1364566" y="98474"/>
                </a:cubicBezTo>
                <a:cubicBezTo>
                  <a:pt x="1491175" y="194603"/>
                  <a:pt x="1554480" y="703385"/>
                  <a:pt x="1617785" y="703385"/>
                </a:cubicBezTo>
                <a:cubicBezTo>
                  <a:pt x="1681090" y="703385"/>
                  <a:pt x="1617785" y="196948"/>
                  <a:pt x="1744394" y="98474"/>
                </a:cubicBezTo>
                <a:cubicBezTo>
                  <a:pt x="1871003" y="0"/>
                  <a:pt x="2124221" y="56271"/>
                  <a:pt x="2377440" y="112542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олилиния 95"/>
          <p:cNvSpPr/>
          <p:nvPr/>
        </p:nvSpPr>
        <p:spPr>
          <a:xfrm>
            <a:off x="1716258" y="1146517"/>
            <a:ext cx="2363373" cy="1003496"/>
          </a:xfrm>
          <a:custGeom>
            <a:avLst/>
            <a:gdLst>
              <a:gd name="connsiteX0" fmla="*/ 0 w 2363373"/>
              <a:gd name="connsiteY0" fmla="*/ 851095 h 1003496"/>
              <a:gd name="connsiteX1" fmla="*/ 759656 w 2363373"/>
              <a:gd name="connsiteY1" fmla="*/ 583809 h 1003496"/>
              <a:gd name="connsiteX2" fmla="*/ 858130 w 2363373"/>
              <a:gd name="connsiteY2" fmla="*/ 49237 h 1003496"/>
              <a:gd name="connsiteX3" fmla="*/ 998807 w 2363373"/>
              <a:gd name="connsiteY3" fmla="*/ 879231 h 1003496"/>
              <a:gd name="connsiteX4" fmla="*/ 1519311 w 2363373"/>
              <a:gd name="connsiteY4" fmla="*/ 794825 h 1003496"/>
              <a:gd name="connsiteX5" fmla="*/ 2053884 w 2363373"/>
              <a:gd name="connsiteY5" fmla="*/ 822960 h 1003496"/>
              <a:gd name="connsiteX6" fmla="*/ 2363373 w 2363373"/>
              <a:gd name="connsiteY6" fmla="*/ 119575 h 1003496"/>
              <a:gd name="connsiteX7" fmla="*/ 2363373 w 2363373"/>
              <a:gd name="connsiteY7" fmla="*/ 119575 h 100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63373" h="1003496">
                <a:moveTo>
                  <a:pt x="0" y="851095"/>
                </a:moveTo>
                <a:cubicBezTo>
                  <a:pt x="308317" y="784273"/>
                  <a:pt x="616634" y="717452"/>
                  <a:pt x="759656" y="583809"/>
                </a:cubicBezTo>
                <a:cubicBezTo>
                  <a:pt x="902678" y="450166"/>
                  <a:pt x="818272" y="0"/>
                  <a:pt x="858130" y="49237"/>
                </a:cubicBezTo>
                <a:cubicBezTo>
                  <a:pt x="897988" y="98474"/>
                  <a:pt x="888610" y="754966"/>
                  <a:pt x="998807" y="879231"/>
                </a:cubicBezTo>
                <a:cubicBezTo>
                  <a:pt x="1109004" y="1003496"/>
                  <a:pt x="1343465" y="804204"/>
                  <a:pt x="1519311" y="794825"/>
                </a:cubicBezTo>
                <a:cubicBezTo>
                  <a:pt x="1695157" y="785447"/>
                  <a:pt x="1913207" y="935502"/>
                  <a:pt x="2053884" y="822960"/>
                </a:cubicBezTo>
                <a:cubicBezTo>
                  <a:pt x="2194561" y="710418"/>
                  <a:pt x="2363373" y="119575"/>
                  <a:pt x="2363373" y="119575"/>
                </a:cubicBezTo>
                <a:lnTo>
                  <a:pt x="2363373" y="119575"/>
                </a:ln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олилиния 96"/>
          <p:cNvSpPr/>
          <p:nvPr/>
        </p:nvSpPr>
        <p:spPr>
          <a:xfrm>
            <a:off x="1742050" y="1207477"/>
            <a:ext cx="2464190" cy="916745"/>
          </a:xfrm>
          <a:custGeom>
            <a:avLst/>
            <a:gdLst>
              <a:gd name="connsiteX0" fmla="*/ 86750 w 2464190"/>
              <a:gd name="connsiteY0" fmla="*/ 916745 h 916745"/>
              <a:gd name="connsiteX1" fmla="*/ 16412 w 2464190"/>
              <a:gd name="connsiteY1" fmla="*/ 790135 h 916745"/>
              <a:gd name="connsiteX2" fmla="*/ 185224 w 2464190"/>
              <a:gd name="connsiteY2" fmla="*/ 269631 h 916745"/>
              <a:gd name="connsiteX3" fmla="*/ 818270 w 2464190"/>
              <a:gd name="connsiteY3" fmla="*/ 171157 h 916745"/>
              <a:gd name="connsiteX4" fmla="*/ 987082 w 2464190"/>
              <a:gd name="connsiteY4" fmla="*/ 44548 h 916745"/>
              <a:gd name="connsiteX5" fmla="*/ 1493519 w 2464190"/>
              <a:gd name="connsiteY5" fmla="*/ 438443 h 916745"/>
              <a:gd name="connsiteX6" fmla="*/ 1451316 w 2464190"/>
              <a:gd name="connsiteY6" fmla="*/ 776068 h 916745"/>
              <a:gd name="connsiteX7" fmla="*/ 1577925 w 2464190"/>
              <a:gd name="connsiteY7" fmla="*/ 916745 h 916745"/>
              <a:gd name="connsiteX8" fmla="*/ 1324707 w 2464190"/>
              <a:gd name="connsiteY8" fmla="*/ 776068 h 916745"/>
              <a:gd name="connsiteX9" fmla="*/ 1690467 w 2464190"/>
              <a:gd name="connsiteY9" fmla="*/ 255563 h 916745"/>
              <a:gd name="connsiteX10" fmla="*/ 2464190 w 2464190"/>
              <a:gd name="connsiteY10" fmla="*/ 255563 h 916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64190" h="916745">
                <a:moveTo>
                  <a:pt x="86750" y="916745"/>
                </a:moveTo>
                <a:cubicBezTo>
                  <a:pt x="43375" y="907366"/>
                  <a:pt x="0" y="897987"/>
                  <a:pt x="16412" y="790135"/>
                </a:cubicBezTo>
                <a:cubicBezTo>
                  <a:pt x="32824" y="682283"/>
                  <a:pt x="51581" y="372794"/>
                  <a:pt x="185224" y="269631"/>
                </a:cubicBezTo>
                <a:cubicBezTo>
                  <a:pt x="318867" y="166468"/>
                  <a:pt x="684627" y="208671"/>
                  <a:pt x="818270" y="171157"/>
                </a:cubicBezTo>
                <a:cubicBezTo>
                  <a:pt x="951913" y="133643"/>
                  <a:pt x="874541" y="0"/>
                  <a:pt x="987082" y="44548"/>
                </a:cubicBezTo>
                <a:cubicBezTo>
                  <a:pt x="1099623" y="89096"/>
                  <a:pt x="1416147" y="316523"/>
                  <a:pt x="1493519" y="438443"/>
                </a:cubicBezTo>
                <a:cubicBezTo>
                  <a:pt x="1570891" y="560363"/>
                  <a:pt x="1437248" y="696351"/>
                  <a:pt x="1451316" y="776068"/>
                </a:cubicBezTo>
                <a:cubicBezTo>
                  <a:pt x="1465384" y="855785"/>
                  <a:pt x="1599026" y="916745"/>
                  <a:pt x="1577925" y="916745"/>
                </a:cubicBezTo>
                <a:cubicBezTo>
                  <a:pt x="1556824" y="916745"/>
                  <a:pt x="1305950" y="886265"/>
                  <a:pt x="1324707" y="776068"/>
                </a:cubicBezTo>
                <a:cubicBezTo>
                  <a:pt x="1343464" y="665871"/>
                  <a:pt x="1500553" y="342314"/>
                  <a:pt x="1690467" y="255563"/>
                </a:cubicBezTo>
                <a:cubicBezTo>
                  <a:pt x="1880381" y="168812"/>
                  <a:pt x="2172285" y="212187"/>
                  <a:pt x="2464190" y="255563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31640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051720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771800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563888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004048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516216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7308304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8028384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4283968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5796136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755576" y="119675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55576" y="836712"/>
            <a:ext cx="504056" cy="2616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И.П.</a:t>
            </a:r>
            <a:endParaRPr lang="ru-RU" sz="1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88024" y="404664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НАПРАВЛЕНИЕ ДВИЖЕНИЯ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4932040" y="836712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7596336" y="404664"/>
            <a:ext cx="7200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</a:t>
            </a:r>
          </a:p>
          <a:p>
            <a:r>
              <a:rPr lang="ru-RU" sz="2800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</a:t>
            </a:r>
            <a:endParaRPr lang="ru-RU" sz="2800" b="1" dirty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19672" y="5949280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КИК БЭК И КАТ БЭК</a:t>
            </a:r>
            <a:endParaRPr lang="ru-RU" sz="36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0" name="Овал 59"/>
          <p:cNvSpPr/>
          <p:nvPr/>
        </p:nvSpPr>
        <p:spPr>
          <a:xfrm>
            <a:off x="1403648" y="37890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1" name="Овал 60"/>
          <p:cNvSpPr/>
          <p:nvPr/>
        </p:nvSpPr>
        <p:spPr>
          <a:xfrm>
            <a:off x="2123728" y="37890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3" name="Овал 62"/>
          <p:cNvSpPr/>
          <p:nvPr/>
        </p:nvSpPr>
        <p:spPr>
          <a:xfrm>
            <a:off x="2843808" y="37890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4" name="Овал 63"/>
          <p:cNvSpPr/>
          <p:nvPr/>
        </p:nvSpPr>
        <p:spPr>
          <a:xfrm>
            <a:off x="3635896" y="37890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5" name="Овал 64"/>
          <p:cNvSpPr/>
          <p:nvPr/>
        </p:nvSpPr>
        <p:spPr>
          <a:xfrm>
            <a:off x="5076056" y="37890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6" name="Овал 65"/>
          <p:cNvSpPr/>
          <p:nvPr/>
        </p:nvSpPr>
        <p:spPr>
          <a:xfrm>
            <a:off x="6588224" y="37890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8" name="Овал 77"/>
          <p:cNvSpPr/>
          <p:nvPr/>
        </p:nvSpPr>
        <p:spPr>
          <a:xfrm>
            <a:off x="7380312" y="37890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2" name="Овал 81"/>
          <p:cNvSpPr/>
          <p:nvPr/>
        </p:nvSpPr>
        <p:spPr>
          <a:xfrm>
            <a:off x="8100392" y="37890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3" name="Овал 82"/>
          <p:cNvSpPr/>
          <p:nvPr/>
        </p:nvSpPr>
        <p:spPr>
          <a:xfrm>
            <a:off x="4355976" y="37890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4" name="Овал 83"/>
          <p:cNvSpPr/>
          <p:nvPr/>
        </p:nvSpPr>
        <p:spPr>
          <a:xfrm>
            <a:off x="5868144" y="378904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cxnSp>
        <p:nvCxnSpPr>
          <p:cNvPr id="87" name="Прямая со стрелкой 86"/>
          <p:cNvCxnSpPr/>
          <p:nvPr/>
        </p:nvCxnSpPr>
        <p:spPr>
          <a:xfrm flipH="1">
            <a:off x="683568" y="3284984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827584" y="2996952"/>
            <a:ext cx="504056" cy="2616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И.П.</a:t>
            </a:r>
            <a:endParaRPr lang="ru-RU" sz="1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89" name="Прямая со стрелкой 88"/>
          <p:cNvCxnSpPr/>
          <p:nvPr/>
        </p:nvCxnSpPr>
        <p:spPr>
          <a:xfrm>
            <a:off x="5004048" y="3068960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4860032" y="2636912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НАПРАВЛЕНИЕ ДВИЖЕНИЯ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7812360" y="2420888"/>
            <a:ext cx="7200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</a:t>
            </a:r>
          </a:p>
          <a:p>
            <a:r>
              <a:rPr lang="ru-RU" sz="2800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</a:t>
            </a:r>
            <a:endParaRPr lang="ru-RU" sz="2800" b="1" dirty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3" name="TextBox 92"/>
          <p:cNvSpPr txBox="1"/>
          <p:nvPr/>
        </p:nvSpPr>
        <p:spPr>
          <a:xfrm rot="5400000">
            <a:off x="1552310" y="1840178"/>
            <a:ext cx="36004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99" name="Соединительная линия уступом 98"/>
          <p:cNvCxnSpPr/>
          <p:nvPr/>
        </p:nvCxnSpPr>
        <p:spPr>
          <a:xfrm flipV="1">
            <a:off x="1547664" y="2276872"/>
            <a:ext cx="432048" cy="7200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2" name="Соединительная линия уступом 101"/>
          <p:cNvCxnSpPr/>
          <p:nvPr/>
        </p:nvCxnSpPr>
        <p:spPr>
          <a:xfrm flipV="1">
            <a:off x="2339752" y="1052736"/>
            <a:ext cx="504056" cy="7200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6" name="Соединительная линия уступом 105"/>
          <p:cNvCxnSpPr/>
          <p:nvPr/>
        </p:nvCxnSpPr>
        <p:spPr>
          <a:xfrm flipV="1">
            <a:off x="3059832" y="2276872"/>
            <a:ext cx="432048" cy="7200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 rot="5400000">
            <a:off x="2488414" y="1120098"/>
            <a:ext cx="36004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8" name="TextBox 107"/>
          <p:cNvSpPr txBox="1"/>
          <p:nvPr/>
        </p:nvSpPr>
        <p:spPr>
          <a:xfrm rot="5400000">
            <a:off x="3208494" y="1696162"/>
            <a:ext cx="21602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5" name="TextBox 114"/>
          <p:cNvSpPr txBox="1"/>
          <p:nvPr/>
        </p:nvSpPr>
        <p:spPr>
          <a:xfrm rot="5400000">
            <a:off x="1776718" y="4152818"/>
            <a:ext cx="36004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6" name="TextBox 115"/>
          <p:cNvSpPr txBox="1"/>
          <p:nvPr/>
        </p:nvSpPr>
        <p:spPr>
          <a:xfrm rot="5400000">
            <a:off x="2272390" y="3424354"/>
            <a:ext cx="21602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7" name="TextBox 116"/>
          <p:cNvSpPr txBox="1"/>
          <p:nvPr/>
        </p:nvSpPr>
        <p:spPr>
          <a:xfrm rot="5400000">
            <a:off x="3280502" y="3928410"/>
            <a:ext cx="36004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539552" y="4869160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ПРИМЕЧАНИЕ: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КРЕСТИК = ПОЛОЖЕНИЕ КАК В И.П. (В ДАННОМ СЛУЧАЕ ГАЛОЧКА ПЯТКА К ПЯТКЕ)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СТРЕЛКА = ПОВОРОТ СТОПЫ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0" name="Соединительная линия уступом 119"/>
          <p:cNvCxnSpPr/>
          <p:nvPr/>
        </p:nvCxnSpPr>
        <p:spPr>
          <a:xfrm>
            <a:off x="1547664" y="4437112"/>
            <a:ext cx="360040" cy="14401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2" name="Соединительная линия уступом 121"/>
          <p:cNvCxnSpPr/>
          <p:nvPr/>
        </p:nvCxnSpPr>
        <p:spPr>
          <a:xfrm flipV="1">
            <a:off x="2195736" y="3212976"/>
            <a:ext cx="432048" cy="14401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3" name="Соединительная линия уступом 122"/>
          <p:cNvCxnSpPr/>
          <p:nvPr/>
        </p:nvCxnSpPr>
        <p:spPr>
          <a:xfrm>
            <a:off x="3203848" y="4365104"/>
            <a:ext cx="360040" cy="14401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331640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051720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771800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563888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004048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516216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7308304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8028384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4283968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5796136" y="16288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971600" y="1628800"/>
            <a:ext cx="144016" cy="1440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971600" y="1628800"/>
            <a:ext cx="144016" cy="1440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683568" y="119675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55576" y="836712"/>
            <a:ext cx="504056" cy="2616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И.П.</a:t>
            </a:r>
            <a:endParaRPr lang="ru-RU" sz="1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19672" y="404664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НАПРАВЛЕНИЕ ДВИЖЕНИЯ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1763688" y="764704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7596336" y="404664"/>
            <a:ext cx="7200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</a:t>
            </a:r>
          </a:p>
          <a:p>
            <a:r>
              <a:rPr lang="ru-RU" sz="2800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</a:t>
            </a:r>
            <a:endParaRPr lang="ru-RU" sz="2800" b="1" dirty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19672" y="5805264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ИТЭЛИАН И МЕКСИКАН </a:t>
            </a:r>
            <a:endParaRPr lang="ru-RU" sz="36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Полилиния 37"/>
          <p:cNvSpPr/>
          <p:nvPr/>
        </p:nvSpPr>
        <p:spPr>
          <a:xfrm>
            <a:off x="914400" y="1242646"/>
            <a:ext cx="942535" cy="684628"/>
          </a:xfrm>
          <a:custGeom>
            <a:avLst/>
            <a:gdLst>
              <a:gd name="connsiteX0" fmla="*/ 0 w 942535"/>
              <a:gd name="connsiteY0" fmla="*/ 558019 h 684628"/>
              <a:gd name="connsiteX1" fmla="*/ 140677 w 942535"/>
              <a:gd name="connsiteY1" fmla="*/ 459545 h 684628"/>
              <a:gd name="connsiteX2" fmla="*/ 478302 w 942535"/>
              <a:gd name="connsiteY2" fmla="*/ 37514 h 684628"/>
              <a:gd name="connsiteX3" fmla="*/ 942535 w 942535"/>
              <a:gd name="connsiteY3" fmla="*/ 684628 h 684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2535" h="684628">
                <a:moveTo>
                  <a:pt x="0" y="558019"/>
                </a:moveTo>
                <a:cubicBezTo>
                  <a:pt x="30480" y="552157"/>
                  <a:pt x="60960" y="546296"/>
                  <a:pt x="140677" y="459545"/>
                </a:cubicBezTo>
                <a:cubicBezTo>
                  <a:pt x="220394" y="372794"/>
                  <a:pt x="344659" y="0"/>
                  <a:pt x="478302" y="37514"/>
                </a:cubicBezTo>
                <a:cubicBezTo>
                  <a:pt x="611945" y="75028"/>
                  <a:pt x="777240" y="379828"/>
                  <a:pt x="942535" y="684628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олилиния 39"/>
          <p:cNvSpPr/>
          <p:nvPr/>
        </p:nvSpPr>
        <p:spPr>
          <a:xfrm>
            <a:off x="2339752" y="1628800"/>
            <a:ext cx="916745" cy="569742"/>
          </a:xfrm>
          <a:custGeom>
            <a:avLst/>
            <a:gdLst>
              <a:gd name="connsiteX0" fmla="*/ 0 w 916745"/>
              <a:gd name="connsiteY0" fmla="*/ 49237 h 569742"/>
              <a:gd name="connsiteX1" fmla="*/ 126610 w 916745"/>
              <a:gd name="connsiteY1" fmla="*/ 175846 h 569742"/>
              <a:gd name="connsiteX2" fmla="*/ 464234 w 916745"/>
              <a:gd name="connsiteY2" fmla="*/ 555674 h 569742"/>
              <a:gd name="connsiteX3" fmla="*/ 844062 w 916745"/>
              <a:gd name="connsiteY3" fmla="*/ 91440 h 569742"/>
              <a:gd name="connsiteX4" fmla="*/ 900333 w 916745"/>
              <a:gd name="connsiteY4" fmla="*/ 7034 h 56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745" h="569742">
                <a:moveTo>
                  <a:pt x="0" y="49237"/>
                </a:moveTo>
                <a:cubicBezTo>
                  <a:pt x="24619" y="70338"/>
                  <a:pt x="49238" y="91440"/>
                  <a:pt x="126610" y="175846"/>
                </a:cubicBezTo>
                <a:cubicBezTo>
                  <a:pt x="203982" y="260252"/>
                  <a:pt x="344659" y="569742"/>
                  <a:pt x="464234" y="555674"/>
                </a:cubicBezTo>
                <a:cubicBezTo>
                  <a:pt x="583809" y="541606"/>
                  <a:pt x="771379" y="182880"/>
                  <a:pt x="844062" y="91440"/>
                </a:cubicBezTo>
                <a:cubicBezTo>
                  <a:pt x="916745" y="0"/>
                  <a:pt x="908539" y="3517"/>
                  <a:pt x="900333" y="7034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олилиния 40"/>
          <p:cNvSpPr/>
          <p:nvPr/>
        </p:nvSpPr>
        <p:spPr>
          <a:xfrm>
            <a:off x="2339752" y="1268760"/>
            <a:ext cx="942535" cy="684628"/>
          </a:xfrm>
          <a:custGeom>
            <a:avLst/>
            <a:gdLst>
              <a:gd name="connsiteX0" fmla="*/ 0 w 942535"/>
              <a:gd name="connsiteY0" fmla="*/ 558019 h 684628"/>
              <a:gd name="connsiteX1" fmla="*/ 140677 w 942535"/>
              <a:gd name="connsiteY1" fmla="*/ 459545 h 684628"/>
              <a:gd name="connsiteX2" fmla="*/ 478302 w 942535"/>
              <a:gd name="connsiteY2" fmla="*/ 37514 h 684628"/>
              <a:gd name="connsiteX3" fmla="*/ 942535 w 942535"/>
              <a:gd name="connsiteY3" fmla="*/ 684628 h 684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2535" h="684628">
                <a:moveTo>
                  <a:pt x="0" y="558019"/>
                </a:moveTo>
                <a:cubicBezTo>
                  <a:pt x="30480" y="552157"/>
                  <a:pt x="60960" y="546296"/>
                  <a:pt x="140677" y="459545"/>
                </a:cubicBezTo>
                <a:cubicBezTo>
                  <a:pt x="220394" y="372794"/>
                  <a:pt x="344659" y="0"/>
                  <a:pt x="478302" y="37514"/>
                </a:cubicBezTo>
                <a:cubicBezTo>
                  <a:pt x="611945" y="75028"/>
                  <a:pt x="777240" y="379828"/>
                  <a:pt x="942535" y="684628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олилиния 41"/>
          <p:cNvSpPr/>
          <p:nvPr/>
        </p:nvSpPr>
        <p:spPr>
          <a:xfrm>
            <a:off x="3203848" y="1556792"/>
            <a:ext cx="794825" cy="759656"/>
          </a:xfrm>
          <a:custGeom>
            <a:avLst/>
            <a:gdLst>
              <a:gd name="connsiteX0" fmla="*/ 0 w 794825"/>
              <a:gd name="connsiteY0" fmla="*/ 203982 h 759656"/>
              <a:gd name="connsiteX1" fmla="*/ 309489 w 794825"/>
              <a:gd name="connsiteY1" fmla="*/ 752622 h 759656"/>
              <a:gd name="connsiteX2" fmla="*/ 731520 w 794825"/>
              <a:gd name="connsiteY2" fmla="*/ 161779 h 759656"/>
              <a:gd name="connsiteX3" fmla="*/ 689316 w 794825"/>
              <a:gd name="connsiteY3" fmla="*/ 7034 h 759656"/>
              <a:gd name="connsiteX4" fmla="*/ 633046 w 794825"/>
              <a:gd name="connsiteY4" fmla="*/ 119576 h 759656"/>
              <a:gd name="connsiteX5" fmla="*/ 773723 w 794825"/>
              <a:gd name="connsiteY5" fmla="*/ 302456 h 75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4825" h="759656">
                <a:moveTo>
                  <a:pt x="0" y="203982"/>
                </a:moveTo>
                <a:cubicBezTo>
                  <a:pt x="93784" y="481819"/>
                  <a:pt x="187569" y="759656"/>
                  <a:pt x="309489" y="752622"/>
                </a:cubicBezTo>
                <a:cubicBezTo>
                  <a:pt x="431409" y="745588"/>
                  <a:pt x="668216" y="286044"/>
                  <a:pt x="731520" y="161779"/>
                </a:cubicBezTo>
                <a:cubicBezTo>
                  <a:pt x="794825" y="37514"/>
                  <a:pt x="705728" y="14068"/>
                  <a:pt x="689316" y="7034"/>
                </a:cubicBezTo>
                <a:cubicBezTo>
                  <a:pt x="672904" y="0"/>
                  <a:pt x="618978" y="70339"/>
                  <a:pt x="633046" y="119576"/>
                </a:cubicBezTo>
                <a:cubicBezTo>
                  <a:pt x="647114" y="168813"/>
                  <a:pt x="710418" y="235634"/>
                  <a:pt x="773723" y="302456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Прямая соединительная линия 43"/>
          <p:cNvCxnSpPr>
            <a:stCxn id="42" idx="2"/>
          </p:cNvCxnSpPr>
          <p:nvPr/>
        </p:nvCxnSpPr>
        <p:spPr>
          <a:xfrm>
            <a:off x="3935368" y="1718571"/>
            <a:ext cx="132576" cy="198261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7" name="Полилиния 36"/>
          <p:cNvSpPr/>
          <p:nvPr/>
        </p:nvSpPr>
        <p:spPr>
          <a:xfrm>
            <a:off x="942535" y="1554480"/>
            <a:ext cx="916745" cy="569742"/>
          </a:xfrm>
          <a:custGeom>
            <a:avLst/>
            <a:gdLst>
              <a:gd name="connsiteX0" fmla="*/ 0 w 916745"/>
              <a:gd name="connsiteY0" fmla="*/ 49237 h 569742"/>
              <a:gd name="connsiteX1" fmla="*/ 126610 w 916745"/>
              <a:gd name="connsiteY1" fmla="*/ 175846 h 569742"/>
              <a:gd name="connsiteX2" fmla="*/ 464234 w 916745"/>
              <a:gd name="connsiteY2" fmla="*/ 555674 h 569742"/>
              <a:gd name="connsiteX3" fmla="*/ 844062 w 916745"/>
              <a:gd name="connsiteY3" fmla="*/ 91440 h 569742"/>
              <a:gd name="connsiteX4" fmla="*/ 900333 w 916745"/>
              <a:gd name="connsiteY4" fmla="*/ 7034 h 56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745" h="569742">
                <a:moveTo>
                  <a:pt x="0" y="49237"/>
                </a:moveTo>
                <a:cubicBezTo>
                  <a:pt x="24619" y="70338"/>
                  <a:pt x="49238" y="91440"/>
                  <a:pt x="126610" y="175846"/>
                </a:cubicBezTo>
                <a:cubicBezTo>
                  <a:pt x="203982" y="260252"/>
                  <a:pt x="344659" y="569742"/>
                  <a:pt x="464234" y="555674"/>
                </a:cubicBezTo>
                <a:cubicBezTo>
                  <a:pt x="583809" y="541606"/>
                  <a:pt x="771379" y="182880"/>
                  <a:pt x="844062" y="91440"/>
                </a:cubicBezTo>
                <a:cubicBezTo>
                  <a:pt x="916745" y="0"/>
                  <a:pt x="908539" y="3517"/>
                  <a:pt x="900333" y="7034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олилиния 38"/>
          <p:cNvSpPr/>
          <p:nvPr/>
        </p:nvSpPr>
        <p:spPr>
          <a:xfrm>
            <a:off x="1758462" y="1526344"/>
            <a:ext cx="794825" cy="759656"/>
          </a:xfrm>
          <a:custGeom>
            <a:avLst/>
            <a:gdLst>
              <a:gd name="connsiteX0" fmla="*/ 0 w 794825"/>
              <a:gd name="connsiteY0" fmla="*/ 203982 h 759656"/>
              <a:gd name="connsiteX1" fmla="*/ 309489 w 794825"/>
              <a:gd name="connsiteY1" fmla="*/ 752622 h 759656"/>
              <a:gd name="connsiteX2" fmla="*/ 731520 w 794825"/>
              <a:gd name="connsiteY2" fmla="*/ 161779 h 759656"/>
              <a:gd name="connsiteX3" fmla="*/ 689316 w 794825"/>
              <a:gd name="connsiteY3" fmla="*/ 7034 h 759656"/>
              <a:gd name="connsiteX4" fmla="*/ 633046 w 794825"/>
              <a:gd name="connsiteY4" fmla="*/ 119576 h 759656"/>
              <a:gd name="connsiteX5" fmla="*/ 773723 w 794825"/>
              <a:gd name="connsiteY5" fmla="*/ 302456 h 75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4825" h="759656">
                <a:moveTo>
                  <a:pt x="0" y="203982"/>
                </a:moveTo>
                <a:cubicBezTo>
                  <a:pt x="93784" y="481819"/>
                  <a:pt x="187569" y="759656"/>
                  <a:pt x="309489" y="752622"/>
                </a:cubicBezTo>
                <a:cubicBezTo>
                  <a:pt x="431409" y="745588"/>
                  <a:pt x="668216" y="286044"/>
                  <a:pt x="731520" y="161779"/>
                </a:cubicBezTo>
                <a:cubicBezTo>
                  <a:pt x="794825" y="37514"/>
                  <a:pt x="705728" y="14068"/>
                  <a:pt x="689316" y="7034"/>
                </a:cubicBezTo>
                <a:cubicBezTo>
                  <a:pt x="672904" y="0"/>
                  <a:pt x="618978" y="70339"/>
                  <a:pt x="633046" y="119576"/>
                </a:cubicBezTo>
                <a:cubicBezTo>
                  <a:pt x="647114" y="168813"/>
                  <a:pt x="710418" y="235634"/>
                  <a:pt x="773723" y="302456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flipV="1">
            <a:off x="3923928" y="1916832"/>
            <a:ext cx="144016" cy="144016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7" name="Овал 76"/>
          <p:cNvSpPr/>
          <p:nvPr/>
        </p:nvSpPr>
        <p:spPr>
          <a:xfrm>
            <a:off x="1406958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0" name="Овал 79"/>
          <p:cNvSpPr/>
          <p:nvPr/>
        </p:nvSpPr>
        <p:spPr>
          <a:xfrm>
            <a:off x="2127038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2" name="Овал 91"/>
          <p:cNvSpPr/>
          <p:nvPr/>
        </p:nvSpPr>
        <p:spPr>
          <a:xfrm>
            <a:off x="2847118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3" name="Овал 92"/>
          <p:cNvSpPr/>
          <p:nvPr/>
        </p:nvSpPr>
        <p:spPr>
          <a:xfrm>
            <a:off x="3639206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4" name="Овал 93"/>
          <p:cNvSpPr/>
          <p:nvPr/>
        </p:nvSpPr>
        <p:spPr>
          <a:xfrm>
            <a:off x="5079366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5" name="Овал 94"/>
          <p:cNvSpPr/>
          <p:nvPr/>
        </p:nvSpPr>
        <p:spPr>
          <a:xfrm>
            <a:off x="6591534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6" name="Овал 95"/>
          <p:cNvSpPr/>
          <p:nvPr/>
        </p:nvSpPr>
        <p:spPr>
          <a:xfrm>
            <a:off x="7383622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7" name="Овал 96"/>
          <p:cNvSpPr/>
          <p:nvPr/>
        </p:nvSpPr>
        <p:spPr>
          <a:xfrm>
            <a:off x="8103702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8" name="Овал 97"/>
          <p:cNvSpPr/>
          <p:nvPr/>
        </p:nvSpPr>
        <p:spPr>
          <a:xfrm>
            <a:off x="4359286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99" name="Овал 98"/>
          <p:cNvSpPr/>
          <p:nvPr/>
        </p:nvSpPr>
        <p:spPr>
          <a:xfrm>
            <a:off x="5871454" y="374207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cxnSp>
        <p:nvCxnSpPr>
          <p:cNvPr id="100" name="Прямая соединительная линия 99"/>
          <p:cNvCxnSpPr/>
          <p:nvPr/>
        </p:nvCxnSpPr>
        <p:spPr>
          <a:xfrm>
            <a:off x="1046918" y="3742078"/>
            <a:ext cx="144016" cy="1440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 flipV="1">
            <a:off x="1046918" y="3742078"/>
            <a:ext cx="144016" cy="1440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2" name="Прямая со стрелкой 101"/>
          <p:cNvCxnSpPr/>
          <p:nvPr/>
        </p:nvCxnSpPr>
        <p:spPr>
          <a:xfrm flipV="1">
            <a:off x="902902" y="323802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683568" y="2924944"/>
            <a:ext cx="504056" cy="2616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И.П.</a:t>
            </a:r>
            <a:endParaRPr lang="ru-RU" sz="1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04" name="Прямая со стрелкой 103"/>
          <p:cNvCxnSpPr/>
          <p:nvPr/>
        </p:nvCxnSpPr>
        <p:spPr>
          <a:xfrm>
            <a:off x="1691680" y="3068960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flipV="1">
            <a:off x="1115616" y="3573016"/>
            <a:ext cx="144016" cy="28803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7" name="Соединительная линия уступом 106"/>
          <p:cNvCxnSpPr/>
          <p:nvPr/>
        </p:nvCxnSpPr>
        <p:spPr>
          <a:xfrm flipV="1">
            <a:off x="1187624" y="3284984"/>
            <a:ext cx="432048" cy="14401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7668344" y="2132856"/>
            <a:ext cx="7200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</a:t>
            </a:r>
          </a:p>
          <a:p>
            <a:r>
              <a:rPr lang="ru-RU" sz="2800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</a:t>
            </a:r>
            <a:endParaRPr lang="ru-RU" sz="2800" b="1" dirty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4" name="Полилиния 113"/>
          <p:cNvSpPr/>
          <p:nvPr/>
        </p:nvSpPr>
        <p:spPr>
          <a:xfrm>
            <a:off x="1153551" y="3713871"/>
            <a:ext cx="717452" cy="698695"/>
          </a:xfrm>
          <a:custGeom>
            <a:avLst/>
            <a:gdLst>
              <a:gd name="connsiteX0" fmla="*/ 0 w 717452"/>
              <a:gd name="connsiteY0" fmla="*/ 126609 h 698695"/>
              <a:gd name="connsiteX1" fmla="*/ 112541 w 717452"/>
              <a:gd name="connsiteY1" fmla="*/ 393895 h 698695"/>
              <a:gd name="connsiteX2" fmla="*/ 281354 w 717452"/>
              <a:gd name="connsiteY2" fmla="*/ 633046 h 698695"/>
              <a:gd name="connsiteX3" fmla="*/ 717452 w 717452"/>
              <a:gd name="connsiteY3" fmla="*/ 0 h 698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7452" h="698695">
                <a:moveTo>
                  <a:pt x="0" y="126609"/>
                </a:moveTo>
                <a:cubicBezTo>
                  <a:pt x="32824" y="218049"/>
                  <a:pt x="65649" y="309489"/>
                  <a:pt x="112541" y="393895"/>
                </a:cubicBezTo>
                <a:cubicBezTo>
                  <a:pt x="159433" y="478301"/>
                  <a:pt x="180536" y="698695"/>
                  <a:pt x="281354" y="633046"/>
                </a:cubicBezTo>
                <a:cubicBezTo>
                  <a:pt x="382173" y="567397"/>
                  <a:pt x="549812" y="283698"/>
                  <a:pt x="717452" y="0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6" name="Прямая соединительная линия 115"/>
          <p:cNvCxnSpPr/>
          <p:nvPr/>
        </p:nvCxnSpPr>
        <p:spPr>
          <a:xfrm>
            <a:off x="1691680" y="3501008"/>
            <a:ext cx="144016" cy="57606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7" name="Полилиния 116"/>
          <p:cNvSpPr/>
          <p:nvPr/>
        </p:nvSpPr>
        <p:spPr>
          <a:xfrm>
            <a:off x="1763688" y="3645024"/>
            <a:ext cx="794825" cy="759656"/>
          </a:xfrm>
          <a:custGeom>
            <a:avLst/>
            <a:gdLst>
              <a:gd name="connsiteX0" fmla="*/ 0 w 794825"/>
              <a:gd name="connsiteY0" fmla="*/ 203982 h 759656"/>
              <a:gd name="connsiteX1" fmla="*/ 309489 w 794825"/>
              <a:gd name="connsiteY1" fmla="*/ 752622 h 759656"/>
              <a:gd name="connsiteX2" fmla="*/ 731520 w 794825"/>
              <a:gd name="connsiteY2" fmla="*/ 161779 h 759656"/>
              <a:gd name="connsiteX3" fmla="*/ 689316 w 794825"/>
              <a:gd name="connsiteY3" fmla="*/ 7034 h 759656"/>
              <a:gd name="connsiteX4" fmla="*/ 633046 w 794825"/>
              <a:gd name="connsiteY4" fmla="*/ 119576 h 759656"/>
              <a:gd name="connsiteX5" fmla="*/ 773723 w 794825"/>
              <a:gd name="connsiteY5" fmla="*/ 302456 h 75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4825" h="759656">
                <a:moveTo>
                  <a:pt x="0" y="203982"/>
                </a:moveTo>
                <a:cubicBezTo>
                  <a:pt x="93784" y="481819"/>
                  <a:pt x="187569" y="759656"/>
                  <a:pt x="309489" y="752622"/>
                </a:cubicBezTo>
                <a:cubicBezTo>
                  <a:pt x="431409" y="745588"/>
                  <a:pt x="668216" y="286044"/>
                  <a:pt x="731520" y="161779"/>
                </a:cubicBezTo>
                <a:cubicBezTo>
                  <a:pt x="794825" y="37514"/>
                  <a:pt x="705728" y="14068"/>
                  <a:pt x="689316" y="7034"/>
                </a:cubicBezTo>
                <a:cubicBezTo>
                  <a:pt x="672904" y="0"/>
                  <a:pt x="618978" y="70339"/>
                  <a:pt x="633046" y="119576"/>
                </a:cubicBezTo>
                <a:cubicBezTo>
                  <a:pt x="647114" y="168813"/>
                  <a:pt x="710418" y="235634"/>
                  <a:pt x="773723" y="302456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9" name="Прямая соединительная линия 118"/>
          <p:cNvCxnSpPr>
            <a:endCxn id="114" idx="0"/>
          </p:cNvCxnSpPr>
          <p:nvPr/>
        </p:nvCxnSpPr>
        <p:spPr>
          <a:xfrm>
            <a:off x="971600" y="3645024"/>
            <a:ext cx="181951" cy="195456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0" name="Полилиния 119"/>
          <p:cNvSpPr/>
          <p:nvPr/>
        </p:nvSpPr>
        <p:spPr>
          <a:xfrm>
            <a:off x="2489982" y="3727938"/>
            <a:ext cx="886264" cy="661182"/>
          </a:xfrm>
          <a:custGeom>
            <a:avLst/>
            <a:gdLst>
              <a:gd name="connsiteX0" fmla="*/ 0 w 886264"/>
              <a:gd name="connsiteY0" fmla="*/ 140677 h 661182"/>
              <a:gd name="connsiteX1" fmla="*/ 98473 w 886264"/>
              <a:gd name="connsiteY1" fmla="*/ 253219 h 661182"/>
              <a:gd name="connsiteX2" fmla="*/ 450166 w 886264"/>
              <a:gd name="connsiteY2" fmla="*/ 618979 h 661182"/>
              <a:gd name="connsiteX3" fmla="*/ 886264 w 886264"/>
              <a:gd name="connsiteY3" fmla="*/ 0 h 661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6264" h="661182">
                <a:moveTo>
                  <a:pt x="0" y="140677"/>
                </a:moveTo>
                <a:cubicBezTo>
                  <a:pt x="11722" y="157089"/>
                  <a:pt x="23445" y="173502"/>
                  <a:pt x="98473" y="253219"/>
                </a:cubicBezTo>
                <a:cubicBezTo>
                  <a:pt x="173501" y="332936"/>
                  <a:pt x="318868" y="661182"/>
                  <a:pt x="450166" y="618979"/>
                </a:cubicBezTo>
                <a:cubicBezTo>
                  <a:pt x="581464" y="576776"/>
                  <a:pt x="733864" y="288388"/>
                  <a:pt x="886264" y="0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2" name="Прямая соединительная линия 121"/>
          <p:cNvCxnSpPr>
            <a:stCxn id="120" idx="1"/>
          </p:cNvCxnSpPr>
          <p:nvPr/>
        </p:nvCxnSpPr>
        <p:spPr>
          <a:xfrm flipV="1">
            <a:off x="2588455" y="3717032"/>
            <a:ext cx="111337" cy="264125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4" name="Соединительная линия уступом 123"/>
          <p:cNvCxnSpPr/>
          <p:nvPr/>
        </p:nvCxnSpPr>
        <p:spPr>
          <a:xfrm flipV="1">
            <a:off x="2627784" y="3429000"/>
            <a:ext cx="432048" cy="14401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/>
          <p:nvPr/>
        </p:nvCxnSpPr>
        <p:spPr>
          <a:xfrm>
            <a:off x="3203848" y="3573016"/>
            <a:ext cx="144016" cy="576064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6" name="Полилиния 125"/>
          <p:cNvSpPr/>
          <p:nvPr/>
        </p:nvSpPr>
        <p:spPr>
          <a:xfrm>
            <a:off x="3275856" y="3645024"/>
            <a:ext cx="794825" cy="759656"/>
          </a:xfrm>
          <a:custGeom>
            <a:avLst/>
            <a:gdLst>
              <a:gd name="connsiteX0" fmla="*/ 0 w 794825"/>
              <a:gd name="connsiteY0" fmla="*/ 203982 h 759656"/>
              <a:gd name="connsiteX1" fmla="*/ 309489 w 794825"/>
              <a:gd name="connsiteY1" fmla="*/ 752622 h 759656"/>
              <a:gd name="connsiteX2" fmla="*/ 731520 w 794825"/>
              <a:gd name="connsiteY2" fmla="*/ 161779 h 759656"/>
              <a:gd name="connsiteX3" fmla="*/ 689316 w 794825"/>
              <a:gd name="connsiteY3" fmla="*/ 7034 h 759656"/>
              <a:gd name="connsiteX4" fmla="*/ 633046 w 794825"/>
              <a:gd name="connsiteY4" fmla="*/ 119576 h 759656"/>
              <a:gd name="connsiteX5" fmla="*/ 773723 w 794825"/>
              <a:gd name="connsiteY5" fmla="*/ 302456 h 75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4825" h="759656">
                <a:moveTo>
                  <a:pt x="0" y="203982"/>
                </a:moveTo>
                <a:cubicBezTo>
                  <a:pt x="93784" y="481819"/>
                  <a:pt x="187569" y="759656"/>
                  <a:pt x="309489" y="752622"/>
                </a:cubicBezTo>
                <a:cubicBezTo>
                  <a:pt x="431409" y="745588"/>
                  <a:pt x="668216" y="286044"/>
                  <a:pt x="731520" y="161779"/>
                </a:cubicBezTo>
                <a:cubicBezTo>
                  <a:pt x="794825" y="37514"/>
                  <a:pt x="705728" y="14068"/>
                  <a:pt x="689316" y="7034"/>
                </a:cubicBezTo>
                <a:cubicBezTo>
                  <a:pt x="672904" y="0"/>
                  <a:pt x="618978" y="70339"/>
                  <a:pt x="633046" y="119576"/>
                </a:cubicBezTo>
                <a:cubicBezTo>
                  <a:pt x="647114" y="168813"/>
                  <a:pt x="710418" y="235634"/>
                  <a:pt x="773723" y="302456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8" name="Прямая соединительная линия 127"/>
          <p:cNvCxnSpPr/>
          <p:nvPr/>
        </p:nvCxnSpPr>
        <p:spPr>
          <a:xfrm flipH="1">
            <a:off x="4139954" y="3717032"/>
            <a:ext cx="72006" cy="302456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0" name="Прямая соединительная линия 129"/>
          <p:cNvCxnSpPr/>
          <p:nvPr/>
        </p:nvCxnSpPr>
        <p:spPr>
          <a:xfrm>
            <a:off x="3995936" y="3789040"/>
            <a:ext cx="140677" cy="18288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79512" y="4653136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ПРИМЕЧАНИЕ: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КРАСНАЯ ДУГА = ТРАЕКТОРИЯ ПОВОРОТА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 ПОВОРОТЕ ПРАВАЯ НОГА СЛЕДУЕТ ЗА ЛЕВОЙ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СТРЕЛКА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= ПОВОРОТ СТОПЫ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619672" y="2708920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НАПРАВЛЕНИЕ ДВИЖЕНИЯ</a:t>
            </a:r>
            <a:endParaRPr lang="ru-RU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275</Words>
  <Application>Microsoft Office PowerPoint</Application>
  <PresentationFormat>Экран (4:3)</PresentationFormat>
  <Paragraphs>1191</Paragraphs>
  <Slides>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Юлия</cp:lastModifiedBy>
  <cp:revision>20</cp:revision>
  <dcterms:created xsi:type="dcterms:W3CDTF">2022-12-21T11:54:13Z</dcterms:created>
  <dcterms:modified xsi:type="dcterms:W3CDTF">2022-12-21T14:15:37Z</dcterms:modified>
</cp:coreProperties>
</file>