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41" r:id="rId4"/>
    <p:sldId id="308" r:id="rId5"/>
    <p:sldId id="338" r:id="rId6"/>
    <p:sldId id="345" r:id="rId7"/>
    <p:sldId id="352" r:id="rId8"/>
    <p:sldId id="309" r:id="rId9"/>
    <p:sldId id="324" r:id="rId10"/>
    <p:sldId id="319" r:id="rId11"/>
    <p:sldId id="344" r:id="rId12"/>
    <p:sldId id="323" r:id="rId13"/>
    <p:sldId id="325" r:id="rId14"/>
    <p:sldId id="326" r:id="rId15"/>
    <p:sldId id="328" r:id="rId16"/>
    <p:sldId id="335" r:id="rId17"/>
    <p:sldId id="340" r:id="rId18"/>
    <p:sldId id="339" r:id="rId19"/>
    <p:sldId id="351" r:id="rId20"/>
    <p:sldId id="33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13D"/>
    <a:srgbClr val="000032"/>
    <a:srgbClr val="FF33CC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441" autoAdjust="0"/>
    <p:restoredTop sz="94660"/>
  </p:normalViewPr>
  <p:slideViewPr>
    <p:cSldViewPr>
      <p:cViewPr varScale="1">
        <p:scale>
          <a:sx n="65" d="100"/>
          <a:sy n="65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FF31-67D7-44B3-9334-C3430D8D9C88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 rot="21345808">
            <a:off x="-23895" y="319677"/>
            <a:ext cx="9182343" cy="1090469"/>
          </a:xfrm>
          <a:custGeom>
            <a:avLst/>
            <a:gdLst>
              <a:gd name="connsiteX0" fmla="*/ 0 w 9182343"/>
              <a:gd name="connsiteY0" fmla="*/ 0 h 1090469"/>
              <a:gd name="connsiteX1" fmla="*/ 9182343 w 9182343"/>
              <a:gd name="connsiteY1" fmla="*/ 0 h 1090469"/>
              <a:gd name="connsiteX2" fmla="*/ 9182343 w 9182343"/>
              <a:gd name="connsiteY2" fmla="*/ 1090469 h 1090469"/>
              <a:gd name="connsiteX3" fmla="*/ 0 w 9182343"/>
              <a:gd name="connsiteY3" fmla="*/ 1090469 h 1090469"/>
              <a:gd name="connsiteX4" fmla="*/ 0 w 9182343"/>
              <a:gd name="connsiteY4" fmla="*/ 0 h 109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2343" h="1090469">
                <a:moveTo>
                  <a:pt x="0" y="0"/>
                </a:moveTo>
                <a:lnTo>
                  <a:pt x="9182343" y="0"/>
                </a:lnTo>
                <a:lnTo>
                  <a:pt x="9182343" y="1090469"/>
                </a:lnTo>
                <a:lnTo>
                  <a:pt x="0" y="1090469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fromWordArt="1">
            <a:prstTxWarp prst="textWave2">
              <a:avLst>
                <a:gd name="adj1" fmla="val 11014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5400000">
            <a:off x="2590926" y="2123925"/>
            <a:ext cx="4000528" cy="5039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1357298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</a:rPr>
              <a:t>Проект</a:t>
            </a:r>
          </a:p>
          <a:p>
            <a:pPr algn="ctr"/>
            <a:r>
              <a:rPr lang="ru-RU" altLang="ru-RU" sz="32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charset="0"/>
              </a:rPr>
              <a:t> «Вторая жизнь бумажного листа» </a:t>
            </a:r>
            <a:endParaRPr lang="ru-RU" sz="3200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52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Сотниковский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Современное производство бумаги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5357826"/>
            <a:ext cx="4041775" cy="1500174"/>
          </a:xfrm>
        </p:spPr>
        <p:txBody>
          <a:bodyPr>
            <a:normAutofit/>
          </a:bodyPr>
          <a:lstStyle/>
          <a:p>
            <a:pPr algn="ctr"/>
            <a:endParaRPr lang="ru-RU" sz="28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3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1428736"/>
            <a:ext cx="8001056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бумаги из вторичного сырья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7829576" cy="491174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Измельчаем  бумагу и заливаем водой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D:\ЭКОЛ,БУМАГА\материал\20230310_1107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35753" y="2178835"/>
            <a:ext cx="350046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6" descr="D:\ЭКОЛ,БУМАГА\материал\20230310_110942.jpg"/>
          <p:cNvPicPr>
            <a:picLocks noChangeAspect="1" noChangeArrowheads="1"/>
          </p:cNvPicPr>
          <p:nvPr/>
        </p:nvPicPr>
        <p:blipFill>
          <a:blip r:embed="rId3" cstate="email"/>
          <a:srcRect l="-476"/>
          <a:stretch>
            <a:fillRect/>
          </a:stretch>
        </p:blipFill>
        <p:spPr bwMode="auto">
          <a:xfrm rot="5400000">
            <a:off x="4854022" y="2289555"/>
            <a:ext cx="4000529" cy="3136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Измельчаем массу при помощи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блендера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D:\ЭКОЛ,БУМАГА\материал\20230310_1113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289146" y="2354531"/>
            <a:ext cx="4494797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D:\Гимназия\ПРОЕКТ БУМАГА\фото\20230104_1917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95924" y="1604283"/>
            <a:ext cx="3571900" cy="322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 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Выкладываем основу для бумаги на экран, прижимаем сеткой  и  </a:t>
            </a:r>
            <a:r>
              <a:rPr lang="ru-RU" sz="27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промакиваем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марлей или полотенцем.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643438" y="1571612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0" descr="D:\ЭКОЛ,БУМАГА\материал\20230313_1115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27348" y="1329984"/>
            <a:ext cx="2802891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1" descr="D:\ЭКОЛ,БУМАГА\материал\20230313_1116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531654" y="1969280"/>
            <a:ext cx="3752848" cy="2814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3" descr="D:\ЭКОЛ,БУМАГА\материал\20230313_1119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714612" y="3714728"/>
            <a:ext cx="328614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11222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Отделили листы от экрана, оставили до полного высыхания.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4" descr="D:\ЭКОЛ,БУМАГА\материал\20230313_1122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887208" y="898686"/>
            <a:ext cx="3011866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5" descr="D:\ЭКОЛ,БУМАГА\материал\20230313_112818(0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 b="-1701"/>
          <a:stretch>
            <a:fillRect/>
          </a:stretch>
        </p:blipFill>
        <p:spPr bwMode="auto">
          <a:xfrm rot="5400000">
            <a:off x="5680281" y="891959"/>
            <a:ext cx="2935698" cy="2437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ЭКОЛ,БУМАГА\материал\20230315_0902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804048"/>
            <a:ext cx="3824286" cy="2868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D:\ЭКОЛ,БУМАГА\материал\20230315_0904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786190"/>
            <a:ext cx="3829048" cy="2871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2.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D:\Гимназия\ПРОЕКТ БУМАГА\фото\20230105_2154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 b="-1416"/>
          <a:stretch>
            <a:fillRect/>
          </a:stretch>
        </p:blipFill>
        <p:spPr bwMode="auto">
          <a:xfrm rot="5400000">
            <a:off x="607191" y="750075"/>
            <a:ext cx="285752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D:\Гимназия\ПРОЕКТ БУМАГА\фото\20230105_2157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521105" y="836821"/>
            <a:ext cx="310245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" descr="D:\Гимназия\ПРОЕКТ БУМАГА\фото\20230104_2028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915319" y="2871103"/>
            <a:ext cx="2643206" cy="3901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Опыт 3.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Гимназия\ПРОЕКТ БУМАГА\фото\20230107_182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924431" y="504801"/>
            <a:ext cx="2752716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D:\Гимназия\ПРОЕКТ БУМАГА\фото\20230107_1828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78563" y="607199"/>
            <a:ext cx="3248023" cy="2605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ЭКОЛ,БУМАГА\материал\20230306_1004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3714751"/>
            <a:ext cx="3714776" cy="2992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D:\Гимназия\ПРОЕКТ БУМАГА\фото\20230110_1901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786190"/>
            <a:ext cx="3859205" cy="2910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D:\Гимназия\ПРОЕКТ БУМАГА\фото\20230104_203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5686" y="607200"/>
            <a:ext cx="328615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5" name="Picture 3" descr="D:\Гимназия\ПРОЕКТ БУМАГА\фото\20230104_20374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890761" y="-104603"/>
            <a:ext cx="2393545" cy="3031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D:\Гимназия\ПРОЕКТ БУМАГА\фото\20230105_0757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929066"/>
            <a:ext cx="342902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D:\ЭКОЛ,БУМАГА\материал\20230306_1005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226221" y="2917654"/>
            <a:ext cx="3143272" cy="3308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Практическое применение бумаги, изготовленной из вторичного сырья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1746" name="Picture 2" descr="D:\Гимназия\ПРОЕКТ БУМАГА\фото\20230110_1914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924902" y="789554"/>
            <a:ext cx="2650726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7" name="Picture 3" descr="D:\Гимназия\ПРОЕКТ БУМАГА\фото\20230110_1926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4000504"/>
            <a:ext cx="3887418" cy="2682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ЭКОЛ,БУМАГА\материал\20230306_1006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872323" y="4128941"/>
            <a:ext cx="2928958" cy="2243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D:\ЭКОЛ,БУМАГА\материал\20230315_2109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1214422"/>
            <a:ext cx="3071834" cy="23254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ЭКОЛ,БУМАГА\материал\20230315_2109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357610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D:\ЭКОЛ,БУМАГА\материал\20230306_1006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051093" y="449576"/>
            <a:ext cx="3214710" cy="2744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D:\ЭКОЛ,БУМАГА\материал\20230315_2108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64315" y="3750471"/>
            <a:ext cx="3000396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3" descr="D:\ЭКОЛ,БУМАГА\материал\20230315_2109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58" y="3786190"/>
            <a:ext cx="392432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428728" y="4071942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Простой бумаги свежий лист!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Ты бел как мел. Не смят и чист.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Твоей поверхности пока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Ничья не тронула рука.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Чем станешь ты? Когда, какой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Исписан будешь ты рукой?</a:t>
            </a:r>
          </a:p>
        </p:txBody>
      </p:sp>
      <p:pic>
        <p:nvPicPr>
          <p:cNvPr id="9" name="Picture 2" descr="D:\ЭКОЛ,БУМАГА\материал\20230310_0949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5495" y="3312034"/>
            <a:ext cx="3919073" cy="2724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D:\ЭКОЛ,БУМАГА\материал\20230306_0941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642918"/>
            <a:ext cx="4012845" cy="2770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C:\Users\Admin\Desktop\картинки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28"/>
            <a:ext cx="2732883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072494" cy="228601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4770" y="1857364"/>
            <a:ext cx="81906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2" descr="Бумага ручной работы из травы. | Журнал Ярмарки Мастер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3755909"/>
            <a:ext cx="3929090" cy="2796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Потребности в бумажных изделиях возрастают с каждым днём, и с каждым же днём возрастают масштабы вырубленных лесов. Чтобы сохранить лес, дать ему время на полноценное восстановление, целесообразно придумать способы вторично перерабатывать бумагу и  картон. Переработка макулатуры имеет большое значение, так как позволяет экономить древесное сырьё.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Эксперты рассказали о сокращении площади лесов в мире - РИА Новости,  22.07.2020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214818"/>
            <a:ext cx="357190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Плотность бумаги для принтера. Виды плотности бумаги А4 — почему это важно  знат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14818"/>
            <a:ext cx="3571900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9001156" cy="657227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- изготовить бумагу из  вторичного сырья и найти способ ее дальнейшего применения.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познакомить с историей бумаги; 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изучить свойства бумаги и ее виды, области использования;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выяснить как можно использовать макулатуру;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исследовательские умения, любознательность, внимание, воображение;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показать дошкольникам важность экономного расходования бумаги, возможность вторичного ее использования;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воспитывать бережное отношение к природе;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привлечь родителей к совместной работе над проектом.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 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исследовательский.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групповой.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 проекта: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(5-7 лет), воспитатель,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родители.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нятие с детьми на тему «Бумага, её виды и свойства». Воспитателям детских  садов, школьным учителям и педагогам - Маам.ру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4500570"/>
            <a:ext cx="300036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ЭКОЛ,БУМАГА\материал\20230310_095005(0).jpg"/>
          <p:cNvPicPr>
            <a:picLocks noChangeAspect="1" noChangeArrowheads="1"/>
          </p:cNvPicPr>
          <p:nvPr/>
        </p:nvPicPr>
        <p:blipFill>
          <a:blip r:embed="rId2" cstate="email"/>
          <a:srcRect t="-26"/>
          <a:stretch>
            <a:fillRect/>
          </a:stretch>
        </p:blipFill>
        <p:spPr bwMode="auto">
          <a:xfrm rot="5400000">
            <a:off x="-11538" y="2583249"/>
            <a:ext cx="3363827" cy="2769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D:\ЭКОЛ,БУМАГА\материал\20230310_0953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14290"/>
            <a:ext cx="350046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D:\ЭКОЛ,БУМАГА\материал\20230315_091258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2786058"/>
            <a:ext cx="378621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0" y="142852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«Деревья и кустарники на участке детского сада»,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«Почему нужно беречь и охранять деревья?»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550070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игры: «Кто быстрее найдет дерево», «Бывает – не бывает», «Что бывает из бумаги?», «Назови бумажный предмет»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2844" y="285728"/>
            <a:ext cx="8229600" cy="135729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Экспериментирование: «Бумага, ее качества и свойства», «Тяжелая–легкая», «Вода и бумага»,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«Сравнение бумаги»</a:t>
            </a:r>
            <a:endParaRPr lang="ru-RU" sz="2000" dirty="0"/>
          </a:p>
        </p:txBody>
      </p:sp>
      <p:pic>
        <p:nvPicPr>
          <p:cNvPr id="2052" name="Picture 4" descr="D:\ЭКОЛ,БУМАГА\материал\20230310_0959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714612" y="1714488"/>
            <a:ext cx="307183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ЭКОЛ,БУМАГА\материал\20230315_0936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 t="-2224"/>
          <a:stretch>
            <a:fillRect/>
          </a:stretch>
        </p:blipFill>
        <p:spPr bwMode="auto">
          <a:xfrm>
            <a:off x="5643570" y="1214422"/>
            <a:ext cx="3143093" cy="2629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D:\ЭКОЛ,БУМАГА\материал\20230315_0939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54009" y="2840035"/>
            <a:ext cx="3251226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4" descr="Презентация на тему &quot;Свойства бумаги&quot;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4429132"/>
            <a:ext cx="342902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ЭКОЛ,БУМАГА\материал\20230306_1003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7626" y="214290"/>
            <a:ext cx="269266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ЭКОЛ,БУМАГА\материал\20230317_1551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40492" y="1016774"/>
            <a:ext cx="3562347" cy="2671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Коллекционирование как одно из направлений формирования познавательной  активности дошкольников. Воспитателям детских садов, школьным учителям и  педагогам - Маам.ру"/>
          <p:cNvPicPr>
            <a:picLocks noGrp="1"/>
          </p:cNvPicPr>
          <p:nvPr>
            <p:ph sz="half" idx="2"/>
          </p:nvPr>
        </p:nvPicPr>
        <p:blipFill>
          <a:blip r:embed="rId4" cstate="email"/>
          <a:srcRect b="-3725"/>
          <a:stretch>
            <a:fillRect/>
          </a:stretch>
        </p:blipFill>
        <p:spPr bwMode="auto">
          <a:xfrm>
            <a:off x="2928926" y="3214686"/>
            <a:ext cx="375284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78581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истории возникновения бумаги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/>
          <a:srcRect/>
          <a:stretch/>
        </p:blipFill>
        <p:spPr>
          <a:xfrm>
            <a:off x="5643570" y="785794"/>
            <a:ext cx="2959093" cy="2483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143116"/>
            <a:ext cx="2280807" cy="2835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132" y="3714752"/>
            <a:ext cx="3043230" cy="276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57488" y="1571612"/>
            <a:ext cx="2357454" cy="3786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785794"/>
            <a:ext cx="8229600" cy="785794"/>
          </a:xfrm>
        </p:spPr>
        <p:txBody>
          <a:bodyPr>
            <a:normAutofit/>
          </a:bodyPr>
          <a:lstStyle/>
          <a:p>
            <a:pPr marL="82296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Содержимое 5"/>
          <p:cNvSpPr txBox="1">
            <a:spLocks/>
          </p:cNvSpPr>
          <p:nvPr/>
        </p:nvSpPr>
        <p:spPr>
          <a:xfrm>
            <a:off x="4643438" y="2214554"/>
            <a:ext cx="4041775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2214554"/>
            <a:ext cx="8215369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85720" y="285728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algn="just"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опыт в производстве бумаги принадлежит китайцам. Ручное изготовление бумаги освоили в Китае почти 2000 лет назад.</a:t>
            </a:r>
          </a:p>
          <a:p>
            <a:pPr marL="82296" algn="just"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Считается, что бумагу изобрёл министр земледелия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Лунь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1382</TotalTime>
  <Words>193</Words>
  <Application>Microsoft Office PowerPoint</Application>
  <PresentationFormat>Экран (4:3)</PresentationFormat>
  <Paragraphs>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                                  </vt:lpstr>
      <vt:lpstr>Актуальность      Потребности в бумажных изделиях возрастают с каждым днём, и с каждым же днём возрастают масштабы вырубленных лесов. Чтобы сохранить лес, дать ему время на полноценное восстановление, целесообразно придумать способы вторично перерабатывать бумагу и  картон. Переработка макулатуры имеет большое значение, так как позволяет экономить древесное сырьё.</vt:lpstr>
      <vt:lpstr>   Цель   - изготовить бумагу из  вторичного сырья и найти способ ее дальнейшего применения. Задачи: - познакомить с историей бумаги;   - изучить свойства бумаги и ее виды, области использования;  - выяснить как можно использовать макулатуру; - развивать исследовательские умения, любознательность, внимание, воображение; - показать дошкольникам важность экономного расходования бумаги, возможность вторичного ее использования; - воспитывать бережное отношение к природе; - привлечь родителей к совместной работе над проектом.  Тип проекта: исследовательский. Вид проекта: групповой. Продолжительность: краткосрочный. Участники проекта: дети (5-7 лет), воспитатель,                                        родители.    </vt:lpstr>
      <vt:lpstr> </vt:lpstr>
      <vt:lpstr>Экспериментирование: «Бумага, ее качества и свойства», «Тяжелая–легкая», «Вода и бумага»,  «Сравнение бумаги»</vt:lpstr>
      <vt:lpstr>Слайд 7</vt:lpstr>
      <vt:lpstr> Из истории возникновения бумаги  </vt:lpstr>
      <vt:lpstr> </vt:lpstr>
      <vt:lpstr>Слайд 10</vt:lpstr>
      <vt:lpstr>Изготовление бумаги из вторичного сырья </vt:lpstr>
      <vt:lpstr> Измельчаем массу при помощи блендера.  </vt:lpstr>
      <vt:lpstr> Выкладываем основу для бумаги на экран, прижимаем сеткой  и  промакиваем  марлей или полотенцем. </vt:lpstr>
      <vt:lpstr>Отделили листы от экрана, оставили до полного высыхания. </vt:lpstr>
      <vt:lpstr>Опыт 2. </vt:lpstr>
      <vt:lpstr>Опыт 3.</vt:lpstr>
      <vt:lpstr>Слайд 17</vt:lpstr>
      <vt:lpstr>Практическое применение бумаги, изготовленной из вторичного сырья</vt:lpstr>
      <vt:lpstr>Слайд 19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167</cp:revision>
  <dcterms:created xsi:type="dcterms:W3CDTF">2012-12-23T14:37:46Z</dcterms:created>
  <dcterms:modified xsi:type="dcterms:W3CDTF">2023-10-22T10:09:03Z</dcterms:modified>
</cp:coreProperties>
</file>