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58" r:id="rId4"/>
    <p:sldId id="260" r:id="rId5"/>
    <p:sldId id="259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074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23AB-2FBD-45D7-B2E4-816410226345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FD47B-F079-47EB-9FB3-326C519A2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23AB-2FBD-45D7-B2E4-816410226345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FD47B-F079-47EB-9FB3-326C519A2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23AB-2FBD-45D7-B2E4-816410226345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FD47B-F079-47EB-9FB3-326C519A2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23AB-2FBD-45D7-B2E4-816410226345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FD47B-F079-47EB-9FB3-326C519A2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23AB-2FBD-45D7-B2E4-816410226345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FD47B-F079-47EB-9FB3-326C519A2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23AB-2FBD-45D7-B2E4-816410226345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FD47B-F079-47EB-9FB3-326C519A2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23AB-2FBD-45D7-B2E4-816410226345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FD47B-F079-47EB-9FB3-326C519A2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23AB-2FBD-45D7-B2E4-816410226345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FD47B-F079-47EB-9FB3-326C519A2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23AB-2FBD-45D7-B2E4-816410226345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FD47B-F079-47EB-9FB3-326C519A2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23AB-2FBD-45D7-B2E4-816410226345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FD47B-F079-47EB-9FB3-326C519A2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23AB-2FBD-45D7-B2E4-816410226345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FD47B-F079-47EB-9FB3-326C519A2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723AB-2FBD-45D7-B2E4-816410226345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FD47B-F079-47EB-9FB3-326C519A2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льга\Downloads\1616975848_3-p-fon-dlya-prezentatsii-s-tsvetami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44000" cy="688564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200024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Загадки о цветах</a:t>
            </a:r>
            <a:endParaRPr lang="ru-RU" sz="5400" b="1" i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43570" y="4857760"/>
            <a:ext cx="35004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 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Воспитатель: </a:t>
            </a:r>
          </a:p>
          <a:p>
            <a:r>
              <a:rPr lang="ru-RU" sz="2000" b="1" i="1" dirty="0" err="1" smtClean="0">
                <a:solidFill>
                  <a:schemeClr val="tx2">
                    <a:lumMod val="50000"/>
                  </a:schemeClr>
                </a:solidFill>
              </a:rPr>
              <a:t>Пигалева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 О.А</a:t>
            </a:r>
            <a:r>
              <a:rPr lang="ru-RU" sz="2000" b="1" i="1" dirty="0" smtClean="0"/>
              <a:t>.</a:t>
            </a:r>
            <a:endParaRPr lang="ru-RU" sz="2000" b="1" i="1" dirty="0"/>
          </a:p>
        </p:txBody>
      </p:sp>
    </p:spTree>
  </p:cSld>
  <p:clrMapOvr>
    <a:masterClrMapping/>
  </p:clrMapOvr>
  <p:transition spd="med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льга\Downloads\1616975848_3-p-fon-dlya-prezentatsii-s-tsvetami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357818" y="2357430"/>
            <a:ext cx="378618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У занесённых снегом кочек,</a:t>
            </a:r>
          </a:p>
          <a:p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Под белой шапкой снеговой,</a:t>
            </a:r>
          </a:p>
          <a:p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Нашли мы маленький цветочек,</a:t>
            </a:r>
          </a:p>
          <a:p>
            <a:r>
              <a:rPr lang="ru-RU" sz="2000" b="1" i="1" dirty="0" err="1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Полузамёрзший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, чуть живой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.</a:t>
            </a:r>
          </a:p>
        </p:txBody>
      </p:sp>
      <p:pic>
        <p:nvPicPr>
          <p:cNvPr id="26626" name="Picture 2" descr="C:\Users\Ольга\Downloads\podsnezhnik-sadovy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736"/>
            <a:ext cx="5088494" cy="39290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0" y="21429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</a:rPr>
              <a:t>Подснежник</a:t>
            </a:r>
            <a:endParaRPr lang="ru-RU" sz="4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льга\Downloads\1616975848_3-p-fon-dlya-prezentatsii-s-tsvetami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786314" y="2714620"/>
            <a:ext cx="542928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161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Цветочек этот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голубой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,</a:t>
            </a:r>
          </a:p>
          <a:p>
            <a:pPr marL="0" marR="0" lvl="0" indent="2016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Напоминает нам с тобой</a:t>
            </a:r>
          </a:p>
          <a:p>
            <a:pPr marL="0" marR="0" lvl="0" indent="2016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О небе — чистом-чистом,</a:t>
            </a:r>
          </a:p>
          <a:p>
            <a:pPr marL="0" marR="0" lvl="0" indent="2016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И солнышке лучистом.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201613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Незабудка</a:t>
            </a:r>
          </a:p>
        </p:txBody>
      </p:sp>
      <p:pic>
        <p:nvPicPr>
          <p:cNvPr id="5122" name="Picture 2" descr="C:\Users\Ольга\Downloads\1655298061_54-oir-mobi-p-nezabudka-tsvetok-v-sadu-tsveti-krasivo-fo-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736"/>
            <a:ext cx="4572032" cy="45720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льга\Downloads\1616975848_3-p-fon-dlya-prezentatsii-s-tsvetami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143504" y="2571744"/>
            <a:ext cx="500066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161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Цветёт он майскою порой,</a:t>
            </a:r>
          </a:p>
          <a:p>
            <a:pPr marL="0" marR="0" lvl="0" indent="2016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Его найдёшь в тени лесной:</a:t>
            </a:r>
          </a:p>
          <a:p>
            <a:pPr marL="0" marR="0" lvl="0" indent="2016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На стебельке, как бусы в ряд,</a:t>
            </a:r>
          </a:p>
          <a:p>
            <a:pPr marL="0" marR="0" lvl="0" indent="2016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Цветы душистые висят. </a:t>
            </a:r>
          </a:p>
        </p:txBody>
      </p:sp>
      <p:pic>
        <p:nvPicPr>
          <p:cNvPr id="3074" name="Picture 2" descr="C:\Users\Ольга\Downloads\0_9e2ea_4b262f7d_XL-640x4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643050"/>
            <a:ext cx="5000694" cy="37505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0" y="28572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Ландыш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льга\Downloads\1616975848_3-p-fon-dlya-prezentatsii-s-tsvetami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214942" y="2500306"/>
            <a:ext cx="392905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В поле сестрички стоят,</a:t>
            </a:r>
          </a:p>
          <a:p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Жёлтые глазки на солнце глядят,</a:t>
            </a:r>
          </a:p>
          <a:p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У каждой сестрички —</a:t>
            </a:r>
          </a:p>
          <a:p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Белые реснички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.</a:t>
            </a:r>
          </a:p>
        </p:txBody>
      </p:sp>
      <p:pic>
        <p:nvPicPr>
          <p:cNvPr id="6" name="Picture 3" descr="C:\Users\Ольга\Downloads\18402654098451de789e2ee6323ac0e8-lar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357298"/>
            <a:ext cx="5009373" cy="4357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0" y="21429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 Ромашка</a:t>
            </a:r>
            <a:endParaRPr lang="ru-RU" sz="4000" b="1" i="1" dirty="0">
              <a:solidFill>
                <a:schemeClr val="tx2">
                  <a:lumMod val="75000"/>
                </a:schemeClr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льга\Downloads\1616975848_3-p-fon-dlya-prezentatsii-s-tsvetami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43438" y="2714620"/>
            <a:ext cx="521497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161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На кустах в саду растёт,</a:t>
            </a:r>
          </a:p>
          <a:p>
            <a:pPr marL="0" marR="0" lvl="0" indent="2016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Запах сладкий, словно мёд.</a:t>
            </a:r>
          </a:p>
          <a:p>
            <a:pPr marL="0" marR="0" lvl="0" indent="2016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Но нередко льются слёзы</a:t>
            </a:r>
          </a:p>
          <a:p>
            <a:pPr marL="0" marR="0" lvl="0" indent="2016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Тех, кто рвёт их. Это?.. </a:t>
            </a:r>
          </a:p>
        </p:txBody>
      </p:sp>
      <p:pic>
        <p:nvPicPr>
          <p:cNvPr id="2050" name="Picture 2" descr="C:\Users\Ольга\Downloads\thumb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736"/>
            <a:ext cx="4572032" cy="45720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-214346" y="142852"/>
            <a:ext cx="9358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</a:rPr>
              <a:t>Розы</a:t>
            </a:r>
            <a:endParaRPr lang="ru-RU" sz="4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льга\Downloads\1616975848_3-p-fon-dlya-prezentatsii-s-tsvetami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-357214"/>
            <a:ext cx="10358478" cy="7610476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429124" y="2571744"/>
            <a:ext cx="550072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161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То фиолетовый, то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голубой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,</a:t>
            </a:r>
          </a:p>
          <a:p>
            <a:pPr marL="0" marR="0" lvl="0" indent="2016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Он на опушке встречался с тобой.</a:t>
            </a:r>
          </a:p>
          <a:p>
            <a:pPr marL="0" marR="0" lvl="0" indent="2016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Названье ему очень звонкое дали,</a:t>
            </a:r>
          </a:p>
          <a:p>
            <a:pPr marL="0" marR="0" lvl="0" indent="2016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Но только звенеть он сумеет едва ли.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10358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cs typeface="Arial" pitchFamily="34" charset="0"/>
              </a:rPr>
              <a:t>Колокольчик</a:t>
            </a:r>
            <a:endParaRPr lang="ru-RU" sz="4000" dirty="0"/>
          </a:p>
        </p:txBody>
      </p:sp>
      <p:pic>
        <p:nvPicPr>
          <p:cNvPr id="2050" name="Picture 2" descr="C:\Users\Ольга\Downloads\15313327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285860"/>
            <a:ext cx="4167216" cy="50006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льга\Downloads\1616975848_3-p-fon-dlya-prezentatsii-s-tsvetami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-3" y="0"/>
            <a:ext cx="9144001" cy="6857999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2500306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16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Спасибо за внимание!</a:t>
            </a:r>
            <a:endParaRPr kumimoji="0" lang="ru-RU" sz="5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149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54</cp:revision>
  <dcterms:created xsi:type="dcterms:W3CDTF">2023-10-04T05:44:48Z</dcterms:created>
  <dcterms:modified xsi:type="dcterms:W3CDTF">2023-10-04T10:08:39Z</dcterms:modified>
</cp:coreProperties>
</file>