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Relationship Id="rId4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Социально коммуникативное развитие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0.74</c:v>
                </c:pt>
                <c:pt idx="1">
                  <c:v>0.86</c:v>
                </c:pt>
                <c:pt idx="2">
                  <c:v>0.12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C37-4639-9B1F-9B9642CCA6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C37-4639-9B1F-9B9642CCA6C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C37-4639-9B1F-9B9642CCA6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37655296"/>
        <c:axId val="37656832"/>
        <c:axId val="0"/>
      </c:bar3DChart>
      <c:catAx>
        <c:axId val="37655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656832"/>
        <c:crosses val="autoZero"/>
        <c:auto val="1"/>
        <c:lblAlgn val="ctr"/>
        <c:lblOffset val="100"/>
        <c:noMultiLvlLbl val="0"/>
      </c:catAx>
      <c:valAx>
        <c:axId val="376568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655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Художественно эстетическое развитие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0.57999999999999996</c:v>
                </c:pt>
                <c:pt idx="1">
                  <c:v>0.8</c:v>
                </c:pt>
                <c:pt idx="2">
                  <c:v>0.22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DCA-4259-81C6-A457E090DF6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CA-4259-81C6-A457E090DF6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DCA-4259-81C6-A457E090DF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37191040"/>
        <c:axId val="37196928"/>
        <c:axId val="0"/>
      </c:bar3DChart>
      <c:catAx>
        <c:axId val="37191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196928"/>
        <c:crosses val="autoZero"/>
        <c:auto val="1"/>
        <c:lblAlgn val="ctr"/>
        <c:lblOffset val="100"/>
        <c:noMultiLvlLbl val="0"/>
      </c:catAx>
      <c:valAx>
        <c:axId val="3719692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19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Познавательное развитие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0.61</c:v>
                </c:pt>
                <c:pt idx="1">
                  <c:v>0.76</c:v>
                </c:pt>
                <c:pt idx="2">
                  <c:v>0.15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285-4BA8-9E78-AEFE99867C2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285-4BA8-9E78-AEFE99867C2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285-4BA8-9E78-AEFE99867C2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41151104"/>
        <c:axId val="41152896"/>
        <c:axId val="0"/>
      </c:bar3DChart>
      <c:catAx>
        <c:axId val="411511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152896"/>
        <c:crosses val="autoZero"/>
        <c:auto val="1"/>
        <c:lblAlgn val="ctr"/>
        <c:lblOffset val="100"/>
        <c:noMultiLvlLbl val="0"/>
      </c:catAx>
      <c:valAx>
        <c:axId val="411528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1151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Речевое развитие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0.78</c:v>
                </c:pt>
                <c:pt idx="2">
                  <c:v>0.28000000000000003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EDA-485D-9315-1E5960E1C75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DA-485D-9315-1E5960E1C75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EDA-485D-9315-1E5960E1C7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41199488"/>
        <c:axId val="41201024"/>
        <c:axId val="0"/>
      </c:bar3DChart>
      <c:catAx>
        <c:axId val="41199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201024"/>
        <c:crosses val="autoZero"/>
        <c:auto val="1"/>
        <c:lblAlgn val="ctr"/>
        <c:lblOffset val="100"/>
        <c:noMultiLvlLbl val="0"/>
      </c:catAx>
      <c:valAx>
        <c:axId val="4120102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1199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Итоговая</a:t>
            </a:r>
            <a:r>
              <a:rPr lang="ru-RU" dirty="0"/>
              <a:t>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55C-4333-819C-047CA617B5E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4000" b="1" dirty="0"/>
                      <a:t>80%</a:t>
                    </a:r>
                    <a:endParaRPr lang="en-US" sz="4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5C-4333-819C-047CA617B5E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4000" dirty="0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5C-4333-819C-047CA617B5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0.61</c:v>
                </c:pt>
                <c:pt idx="1">
                  <c:v>0.8</c:v>
                </c:pt>
                <c:pt idx="2">
                  <c:v>0.19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55C-4333-819C-047CA617B5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55C-4333-819C-047CA617B5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55C-4333-819C-047CA617B5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41695488"/>
        <c:axId val="41721856"/>
        <c:axId val="0"/>
      </c:bar3DChart>
      <c:catAx>
        <c:axId val="41695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721856"/>
        <c:crosses val="autoZero"/>
        <c:auto val="1"/>
        <c:lblAlgn val="ctr"/>
        <c:lblOffset val="100"/>
        <c:noMultiLvlLbl val="0"/>
      </c:catAx>
      <c:valAx>
        <c:axId val="417218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1695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0.14773</cdr:x>
      <cdr:y>0.55556</cdr:y>
    </cdr:from>
    <cdr:to>
      <cdr:x>0.23864</cdr:x>
      <cdr:y>0.68687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01091" y="3810000"/>
          <a:ext cx="1108364" cy="9005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74%</a:t>
          </a:r>
        </a:p>
      </cdr:txBody>
    </cdr:sp>
  </cdr:relSizeAnchor>
  <cdr:relSizeAnchor xmlns:cdr="http://schemas.openxmlformats.org/drawingml/2006/chartDrawing">
    <cdr:from>
      <cdr:x>0.35568</cdr:x>
      <cdr:y>0.51515</cdr:y>
    </cdr:from>
    <cdr:to>
      <cdr:x>0.45341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36473" y="3532910"/>
          <a:ext cx="1191491" cy="831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86%</a:t>
          </a:r>
        </a:p>
      </cdr:txBody>
    </cdr:sp>
  </cdr:relSizeAnchor>
  <cdr:relSizeAnchor xmlns:cdr="http://schemas.openxmlformats.org/drawingml/2006/chartDrawing">
    <cdr:from>
      <cdr:x>0.54545</cdr:x>
      <cdr:y>0.75556</cdr:y>
    </cdr:from>
    <cdr:to>
      <cdr:x>0.63068</cdr:x>
      <cdr:y>0.86061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50182" y="5181600"/>
          <a:ext cx="1039091" cy="7204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12%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0.14519</cdr:x>
      <cdr:y>0.51111</cdr:y>
    </cdr:from>
    <cdr:to>
      <cdr:x>0.24543</cdr:x>
      <cdr:y>0.60606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86128" y="3505201"/>
          <a:ext cx="1233055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58%</a:t>
          </a:r>
        </a:p>
      </cdr:txBody>
    </cdr:sp>
  </cdr:relSizeAnchor>
  <cdr:relSizeAnchor xmlns:cdr="http://schemas.openxmlformats.org/drawingml/2006/chartDrawing">
    <cdr:from>
      <cdr:x>0.35918</cdr:x>
      <cdr:y>0.48687</cdr:y>
    </cdr:from>
    <cdr:to>
      <cdr:x>0.45378</cdr:x>
      <cdr:y>0.61212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18492" y="3338945"/>
          <a:ext cx="1163781" cy="8589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0.33778</cdr:x>
      <cdr:y>0.44646</cdr:y>
    </cdr:from>
    <cdr:to>
      <cdr:x>0.43914</cdr:x>
      <cdr:y>0.55152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55255" y="3061855"/>
          <a:ext cx="1246909" cy="7204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80%</a:t>
          </a:r>
        </a:p>
      </cdr:txBody>
    </cdr:sp>
  </cdr:relSizeAnchor>
  <cdr:relSizeAnchor xmlns:cdr="http://schemas.openxmlformats.org/drawingml/2006/chartDrawing">
    <cdr:from>
      <cdr:x>0.53825</cdr:x>
      <cdr:y>0.77778</cdr:y>
    </cdr:from>
    <cdr:to>
      <cdr:x>0.64299</cdr:x>
      <cdr:y>0.87273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21364" y="5334000"/>
          <a:ext cx="1288473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22%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0.15341</cdr:x>
      <cdr:y>0.53737</cdr:y>
    </cdr:from>
    <cdr:to>
      <cdr:x>0.23068</cdr:x>
      <cdr:y>0.59192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0364" y="3685309"/>
          <a:ext cx="942109" cy="374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0.15455</cdr:x>
      <cdr:y>0.51919</cdr:y>
    </cdr:from>
    <cdr:to>
      <cdr:x>0.25682</cdr:x>
      <cdr:y>0.61818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84217" y="3560617"/>
          <a:ext cx="1246909" cy="678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61%</a:t>
          </a:r>
        </a:p>
      </cdr:txBody>
    </cdr:sp>
  </cdr:relSizeAnchor>
  <cdr:relSizeAnchor xmlns:cdr="http://schemas.openxmlformats.org/drawingml/2006/chartDrawing">
    <cdr:from>
      <cdr:x>0.34318</cdr:x>
      <cdr:y>0.52121</cdr:y>
    </cdr:from>
    <cdr:to>
      <cdr:x>0.45795</cdr:x>
      <cdr:y>0.61212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84073" y="3574473"/>
          <a:ext cx="1399309" cy="6234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76%</a:t>
          </a:r>
        </a:p>
      </cdr:txBody>
    </cdr:sp>
  </cdr:relSizeAnchor>
  <cdr:relSizeAnchor xmlns:cdr="http://schemas.openxmlformats.org/drawingml/2006/chartDrawing">
    <cdr:from>
      <cdr:x>0.56818</cdr:x>
      <cdr:y>0.76768</cdr:y>
    </cdr:from>
    <cdr:to>
      <cdr:x>0.65114</cdr:x>
      <cdr:y>0.86263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927273" y="5264727"/>
          <a:ext cx="1011382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15%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0.12727</cdr:x>
      <cdr:y>0.55758</cdr:y>
    </cdr:from>
    <cdr:to>
      <cdr:x>0.23295</cdr:x>
      <cdr:y>0.67879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51709" y="3823856"/>
          <a:ext cx="1288473" cy="831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50%</a:t>
          </a:r>
        </a:p>
      </cdr:txBody>
    </cdr:sp>
  </cdr:relSizeAnchor>
  <cdr:relSizeAnchor xmlns:cdr="http://schemas.openxmlformats.org/drawingml/2006/chartDrawing">
    <cdr:from>
      <cdr:x>0.33182</cdr:x>
      <cdr:y>0.45859</cdr:y>
    </cdr:from>
    <cdr:to>
      <cdr:x>0.43068</cdr:x>
      <cdr:y>0.53131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45528" y="3144982"/>
          <a:ext cx="1205346" cy="4987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78%</a:t>
          </a:r>
        </a:p>
      </cdr:txBody>
    </cdr:sp>
  </cdr:relSizeAnchor>
  <cdr:relSizeAnchor xmlns:cdr="http://schemas.openxmlformats.org/drawingml/2006/chartDrawing">
    <cdr:from>
      <cdr:x>0.54432</cdr:x>
      <cdr:y>0.72121</cdr:y>
    </cdr:from>
    <cdr:to>
      <cdr:x>0.65909</cdr:x>
      <cdr:y>0.78384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36328" y="4946073"/>
          <a:ext cx="1399310" cy="429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28%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0.12841</cdr:x>
      <cdr:y>0.54545</cdr:y>
    </cdr:from>
    <cdr:to>
      <cdr:x>0.23409</cdr:x>
      <cdr:y>0.64444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65564" y="3740727"/>
          <a:ext cx="1288472" cy="678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4000" b="1" dirty="0">
              <a:solidFill>
                <a:schemeClr val="tx1"/>
              </a:solidFill>
            </a:rPr>
            <a:t>61%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24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81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84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0054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42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009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46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99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08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49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86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86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0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4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64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5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F429503-4A36-46D0-A851-46DF19E41AD9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514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3319" y="304801"/>
            <a:ext cx="4737305" cy="365760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Подготовительная группа «Зайчонок»</a:t>
            </a:r>
            <a:b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Результаты мониторинга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25" y="304800"/>
            <a:ext cx="6255038" cy="62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9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8885393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3994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41902943"/>
              </p:ext>
            </p:extLst>
          </p:nvPr>
        </p:nvGraphicFramePr>
        <p:xfrm>
          <a:off x="-109728" y="0"/>
          <a:ext cx="1230172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341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6721039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396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170270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7270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5128931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533323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449</TotalTime>
  <Words>46</Words>
  <Application>Microsoft Office PowerPoint</Application>
  <PresentationFormat>Произвольный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Подготовительная группа «Зайчонок» Результаты мониторинга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Средняя группа «Зайчонок» Результаты диагностики</dc:title>
  <dc:creator>123</dc:creator>
  <cp:lastModifiedBy>Admin</cp:lastModifiedBy>
  <cp:revision>32</cp:revision>
  <dcterms:created xsi:type="dcterms:W3CDTF">2019-06-18T13:36:09Z</dcterms:created>
  <dcterms:modified xsi:type="dcterms:W3CDTF">2023-10-23T07:38:45Z</dcterms:modified>
</cp:coreProperties>
</file>