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37444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Формирование читательской компетенции младших школьников на уроках английского языка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437112"/>
            <a:ext cx="5040560" cy="1201688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Закариева</a:t>
            </a:r>
            <a:r>
              <a:rPr lang="ru-RU" dirty="0"/>
              <a:t> Дина </a:t>
            </a:r>
            <a:r>
              <a:rPr lang="ru-RU" dirty="0" err="1"/>
              <a:t>Шамилевна</a:t>
            </a:r>
            <a:endParaRPr lang="ru-RU" dirty="0"/>
          </a:p>
          <a:p>
            <a:r>
              <a:rPr lang="ru-RU" dirty="0"/>
              <a:t>Учитель английского языка</a:t>
            </a:r>
          </a:p>
          <a:p>
            <a:r>
              <a:rPr lang="ru-RU" dirty="0" smtClean="0"/>
              <a:t>МБОУ </a:t>
            </a:r>
            <a:r>
              <a:rPr lang="ru-RU" dirty="0"/>
              <a:t>«Гимназия №125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85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2212848" cy="1512168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Закончи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предложения, используя слова под буквами a-e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2852936"/>
            <a:ext cx="2664296" cy="2664296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Не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can dance         a) Chuckles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2. He’s very               b) too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3. He can run             c) cute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4. His name is           d) a fat body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5. Chuckles has got </a:t>
            </a: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big ears and           e) Jump and climb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 bwMode="auto">
          <a:xfrm rot="420000">
            <a:off x="3183949" y="1109325"/>
            <a:ext cx="5296381" cy="413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415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Работа с текстом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16832"/>
            <a:ext cx="424428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Rustam\Desktop\IMG_20230116_141402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92" y="1920875"/>
            <a:ext cx="3614192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6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19" y="1220464"/>
            <a:ext cx="7992888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219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4833736" cy="864096"/>
          </a:xfrm>
        </p:spPr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7772400" cy="186549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обучении иностранному языку особое внимание уделяется формированию и развитию коммуникативных способностей, навыка свободного общения  и практического применения английского языка. Чтение выступает одним из главных видов речевой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Изучение иностранного языка способствует развитию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общеучебных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познавательных действий младших школьников, в первую очередь смыслового  чтения (понимание смысла текста и умение прогнозировать развитие его сюжета, умение задавать вопросы, опираясь на смысл прочитанного текста).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данной работе были рассмотрены приёмы  направленные на формирование читательской компетенции младших школьников. (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Close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Puzzle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 правильной организации работа с текстовым материалом на уроках английского языка в достаточной мере развивает обучающихся, развивает интерес к изучаемому языку, повышает мотивацию к предмету, в частности, и к процессу чтения. </a:t>
            </a:r>
          </a:p>
        </p:txBody>
      </p:sp>
    </p:spTree>
    <p:extLst>
      <p:ext uri="{BB962C8B-B14F-4D97-AF65-F5344CB8AC3E}">
        <p14:creationId xmlns:p14="http://schemas.microsoft.com/office/powerpoint/2010/main" val="20710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22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772400" cy="1008112"/>
          </a:xfrm>
        </p:spPr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916832"/>
            <a:ext cx="7772400" cy="417646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психолого-педагогическую характеристику детей младшего школьного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возраста.</a:t>
            </a:r>
          </a:p>
          <a:p>
            <a:pPr marL="457200" indent="-457200">
              <a:buAutoNum type="arabicPeriod"/>
            </a:pP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Рассмотреть понятие и структуру читательской компетенции. </a:t>
            </a:r>
            <a:endParaRPr lang="ru-RU" sz="2800" dirty="0" smtClean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Выделить приёмы </a:t>
            </a: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формирования читательской компетенции младших школьников на уроках английского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языка  ( </a:t>
            </a: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примере 3 класса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63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1368152"/>
          </a:xfrm>
        </p:spPr>
        <p:txBody>
          <a:bodyPr/>
          <a:lstStyle/>
          <a:p>
            <a:r>
              <a:rPr lang="ru-RU" dirty="0" smtClean="0"/>
              <a:t>Введение.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Функциональная грамотность </a:t>
            </a:r>
            <a:r>
              <a:rPr lang="ru-RU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рассматривается, как способность использовать постоянно приобретаемые в жизни знания, умения и навыки для решения максимально широкого диапазона жизненных задач в различных сферах человеческой деятельности.</a:t>
            </a:r>
          </a:p>
          <a:p>
            <a:r>
              <a:rPr lang="ru-RU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Известно</a:t>
            </a:r>
            <a:r>
              <a:rPr lang="ru-RU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младший школьный возраст является наиболее благоприятным для усвоения иностранного языка. В младшем школьном возрасте у обучающихся ещё не возникает психологического барьера при изучении иностранного языка. Одним из таких универсальных учебных действий является чтение. </a:t>
            </a:r>
          </a:p>
          <a:p>
            <a:r>
              <a:rPr lang="ru-RU" sz="20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самостоятельный вид речевой деятельности, связанный с восприятием и пониманием информации, которая закодирована графическими знаками. В младшем школьном возрасте ученикам закладываются основы этого важного вида речевой деятельности. </a:t>
            </a:r>
          </a:p>
          <a:p>
            <a:r>
              <a:rPr lang="ru-RU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ru-RU" sz="20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«читательская компетенция»</a:t>
            </a:r>
            <a:r>
              <a:rPr lang="ru-RU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методике осваивается уже не одно десятилетие и включает в себя совокупность знаний, умений и навыков, благодаря которым ученик способен понимать текстовую информацию, сам планировать и осуществлять работу по освоению текстов.</a:t>
            </a:r>
          </a:p>
        </p:txBody>
      </p:sp>
    </p:spTree>
    <p:extLst>
      <p:ext uri="{BB962C8B-B14F-4D97-AF65-F5344CB8AC3E}">
        <p14:creationId xmlns:p14="http://schemas.microsoft.com/office/powerpoint/2010/main" val="1793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008112"/>
          </a:xfrm>
        </p:spPr>
        <p:txBody>
          <a:bodyPr/>
          <a:lstStyle/>
          <a:p>
            <a:pPr algn="ctr"/>
            <a:r>
              <a:rPr lang="ru-RU" sz="2800" dirty="0" smtClean="0"/>
              <a:t>Психолого –педагогическая характеристика детей младшего школьного возраста.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8064896" cy="439248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Младший школьный возраст - это пора наиболее оптимального приобщения ребенка к современной действительности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Начало младшего школьного возраста определяется  поступлением ребёнка в школу. Начальный период школьной жизни занимает возрастной диапазон от 7 до 10-11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младшем школьном возрасте ребёнок обладает большинством из необходимых потенций для формирования читательской компетенции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C педагогической точки зрения обучение иностранному языку в начальных классах – это процесс формирования элементарной коммуникативной компетенции младшего школьника на доступном уровне речевой деятельности: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аудировании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говорении, чтении и письме.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младшем школьном возрасте у учащихся еще не возникает психологического барьера при изучении иностранного языка. И учащиеся значительно быстрее овладевают необходимыми умениями и навыками.</a:t>
            </a:r>
          </a:p>
        </p:txBody>
      </p:sp>
    </p:spTree>
    <p:extLst>
      <p:ext uri="{BB962C8B-B14F-4D97-AF65-F5344CB8AC3E}">
        <p14:creationId xmlns:p14="http://schemas.microsoft.com/office/powerpoint/2010/main" val="198773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1914488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Читательская компетенция: понятие, структура.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76664"/>
          </a:xfrm>
        </p:spPr>
        <p:txBody>
          <a:bodyPr>
            <a:normAutofit/>
          </a:bodyPr>
          <a:lstStyle/>
          <a:p>
            <a:r>
              <a:rPr lang="ru-RU" dirty="0"/>
              <a:t>Читательская компетенция это совокупность знаний, умений и навыков , позволяющих человеку отбирать, понимать, организовывать информацию, представленную в знаково-буквенной форме, и успешно её использовать в личных и общественных целях. Так определяют читательскую компетентность новые Федеральные государственные образовательные стандарты второго поколения (ФГОС).</a:t>
            </a:r>
          </a:p>
        </p:txBody>
      </p:sp>
    </p:spTree>
    <p:extLst>
      <p:ext uri="{BB962C8B-B14F-4D97-AF65-F5344CB8AC3E}">
        <p14:creationId xmlns:p14="http://schemas.microsoft.com/office/powerpoint/2010/main" val="25611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5590231" flipV="1">
            <a:off x="3406750" y="-2169107"/>
            <a:ext cx="2257822" cy="1278528"/>
          </a:xfrm>
        </p:spPr>
        <p:txBody>
          <a:bodyPr/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772400" cy="4464496"/>
          </a:xfrm>
        </p:spPr>
        <p:txBody>
          <a:bodyPr>
            <a:normAutofit/>
          </a:bodyPr>
          <a:lstStyle/>
          <a:p>
            <a:r>
              <a:rPr lang="ru-RU" sz="3200" b="1" dirty="0"/>
              <a:t>Читательская компетенция состоит из понятий: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грамотность» (навыки чтения, письма, счёта</a:t>
            </a:r>
            <a:r>
              <a:rPr lang="ru-RU" dirty="0" smtClean="0"/>
              <a:t>);</a:t>
            </a:r>
          </a:p>
          <a:p>
            <a:pPr marL="342900" indent="-342900">
              <a:buFontTx/>
              <a:buChar char="-"/>
            </a:pPr>
            <a:endParaRPr lang="ru-RU" dirty="0"/>
          </a:p>
          <a:p>
            <a:pPr marL="342900" indent="-342900"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минимальная грамотность» (способность читать и писать простые сообщения</a:t>
            </a:r>
            <a:r>
              <a:rPr lang="ru-RU" dirty="0" smtClean="0"/>
              <a:t>);</a:t>
            </a:r>
          </a:p>
          <a:p>
            <a:pPr marL="342900" indent="-342900">
              <a:buFontTx/>
              <a:buChar char="-"/>
            </a:pPr>
            <a:endParaRPr lang="ru-RU" dirty="0"/>
          </a:p>
          <a:p>
            <a:r>
              <a:rPr lang="ru-RU" dirty="0"/>
              <a:t> - «функциональная грамотность» (способность человека использовать навыки, умения чтения и письма в условиях его взаимодействия с социум);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63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1152128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Классификация 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С.Х.Фоломкиной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22975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Виды чтения: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Изучающее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знакомительное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Просмотровое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Поисковое</a:t>
            </a:r>
          </a:p>
        </p:txBody>
      </p:sp>
    </p:spTree>
    <p:extLst>
      <p:ext uri="{BB962C8B-B14F-4D97-AF65-F5344CB8AC3E}">
        <p14:creationId xmlns:p14="http://schemas.microsoft.com/office/powerpoint/2010/main" val="185395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2952328" cy="20162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какие из приведенных утверждений  соответствуют содержанию текста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какие не соответствуют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636913"/>
            <a:ext cx="2808312" cy="2808312"/>
          </a:xfrm>
        </p:spPr>
        <p:txBody>
          <a:bodyPr/>
          <a:lstStyle/>
          <a:p>
            <a:r>
              <a:rPr lang="en-US" sz="2400" dirty="0"/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There are a lot of people in the park.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2. Jim is eating an apple.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3. Jenny and Jude are painting their hands.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4. Everybody is having a great time!</a:t>
            </a:r>
          </a:p>
          <a:p>
            <a:endParaRPr lang="ru-RU" dirty="0"/>
          </a:p>
        </p:txBody>
      </p:sp>
      <p:pic>
        <p:nvPicPr>
          <p:cNvPr id="2050" name="Picture 2" descr="https://abcdenglish.ru/wp-content/uploads/2016/07/2-21-81-600x42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0" r="8390"/>
          <a:stretch>
            <a:fillRect/>
          </a:stretch>
        </p:blipFill>
        <p:spPr bwMode="auto">
          <a:xfrm rot="420000">
            <a:off x="3165725" y="1040071"/>
            <a:ext cx="5224911" cy="427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30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Работа с текстом</a:t>
            </a:r>
            <a:endParaRPr lang="ru-RU" sz="7200" dirty="0"/>
          </a:p>
        </p:txBody>
      </p:sp>
      <p:pic>
        <p:nvPicPr>
          <p:cNvPr id="5" name="Picture 2" descr="C:\Users\Rustam\Desktop\IMG_20230116_1410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758208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844824"/>
            <a:ext cx="4104133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669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Формирование читательской компетенции младших школьников на уроках английского языка </vt:lpstr>
      <vt:lpstr>План:</vt:lpstr>
      <vt:lpstr>Введение.</vt:lpstr>
      <vt:lpstr>Психолого –педагогическая характеристика детей младшего школьного возраста. </vt:lpstr>
      <vt:lpstr>Читательская компетенция: понятие, структура.</vt:lpstr>
      <vt:lpstr>Презентация PowerPoint</vt:lpstr>
      <vt:lpstr>Классификация  С.Х.Фоломкиной</vt:lpstr>
      <vt:lpstr> Задание:  Определите, какие из приведенных утверждений  соответствуют содержанию текста (True) какие не соответствуют (False).</vt:lpstr>
      <vt:lpstr>Работа с текстом</vt:lpstr>
      <vt:lpstr>Задание:   Закончи предложения, используя слова под буквами a-e</vt:lpstr>
      <vt:lpstr>Работа с текстом</vt:lpstr>
      <vt:lpstr>Презентация PowerPoint</vt:lpstr>
      <vt:lpstr>Заключение.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читательской компетенции младших школьников на уроках английского языка </dc:title>
  <dc:creator>Rustam</dc:creator>
  <cp:lastModifiedBy>Rustam</cp:lastModifiedBy>
  <cp:revision>10</cp:revision>
  <dcterms:created xsi:type="dcterms:W3CDTF">2023-01-11T12:09:23Z</dcterms:created>
  <dcterms:modified xsi:type="dcterms:W3CDTF">2023-01-16T15:04:04Z</dcterms:modified>
</cp:coreProperties>
</file>