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77" r:id="rId4"/>
    <p:sldId id="276" r:id="rId5"/>
    <p:sldId id="257" r:id="rId6"/>
    <p:sldId id="258" r:id="rId7"/>
    <p:sldId id="259" r:id="rId8"/>
    <p:sldId id="262" r:id="rId9"/>
    <p:sldId id="261" r:id="rId10"/>
    <p:sldId id="263" r:id="rId11"/>
    <p:sldId id="274" r:id="rId12"/>
    <p:sldId id="264" r:id="rId13"/>
    <p:sldId id="266" r:id="rId14"/>
    <p:sldId id="265" r:id="rId15"/>
    <p:sldId id="275" r:id="rId16"/>
    <p:sldId id="268" r:id="rId17"/>
    <p:sldId id="267" r:id="rId18"/>
    <p:sldId id="269" r:id="rId19"/>
    <p:sldId id="270" r:id="rId20"/>
    <p:sldId id="271" r:id="rId21"/>
    <p:sldId id="273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CB0246-A066-42E2-95B9-90C5DFA0F384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38BF833-10BF-42B5-9844-C13C9FA2B3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60135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Пять качеств, необходимых </a:t>
            </a:r>
            <a:r>
              <a:rPr lang="ru-RU" sz="4400" b="1" dirty="0" smtClean="0">
                <a:solidFill>
                  <a:schemeClr val="tx1"/>
                </a:solidFill>
              </a:rPr>
              <a:t>ребенку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Человек, устойчивый к стрессу, способен быстро восстанавливаться после пережитых трудностей и разочарований. Такое умение приходит с опытом.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Точно </a:t>
            </a:r>
            <a:r>
              <a:rPr lang="ru-RU" dirty="0" smtClean="0"/>
              <a:t>так же как без падений ребенок не может научиться ходить, не может он и достичь успеха в жизни, не испытав горечи </a:t>
            </a:r>
            <a:r>
              <a:rPr lang="ru-RU" dirty="0" smtClean="0"/>
              <a:t>поражений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КАК РАЗВИТЬ СТРЕССОУСТОЙЧИВОСТЬ?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Учите </a:t>
            </a:r>
            <a:r>
              <a:rPr lang="ru-RU" dirty="0" smtClean="0"/>
              <a:t>ребенка правильно оценивать серьезность проблемы.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Чтобы </a:t>
            </a:r>
            <a:r>
              <a:rPr lang="ru-RU" dirty="0" smtClean="0"/>
              <a:t>ребенок вырабатывал </a:t>
            </a:r>
            <a:r>
              <a:rPr lang="ru-RU" dirty="0" err="1" smtClean="0"/>
              <a:t>стрессоустойчивость</a:t>
            </a:r>
            <a:r>
              <a:rPr lang="ru-RU" dirty="0" smtClean="0"/>
              <a:t>, помогите ему анализировать ошибки и делать выводы.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Так </a:t>
            </a:r>
            <a:r>
              <a:rPr lang="ru-RU" dirty="0" smtClean="0"/>
              <a:t>в трудной ситуации он станет хозяином положения, а не жертвой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 то же время не стоит решать проблему за ребенка. Помогите составить план действий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14950"/>
            <a:ext cx="8183880" cy="820090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Ответсвенность</a:t>
            </a:r>
            <a:endParaRPr lang="ru-RU" dirty="0"/>
          </a:p>
        </p:txBody>
      </p:sp>
      <p:pic>
        <p:nvPicPr>
          <p:cNvPr id="4" name="Содержимое 3" descr="devochka-pomogaet-myt-posud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500042"/>
            <a:ext cx="7858180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err="1" smtClean="0"/>
              <a:t>О</a:t>
            </a:r>
            <a:r>
              <a:rPr lang="ru-RU" b="1" dirty="0" err="1" smtClean="0"/>
              <a:t>тветсвенность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214422"/>
            <a:ext cx="66437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это особое отношение между поступками человека </a:t>
            </a:r>
            <a:r>
              <a:rPr lang="ru-RU" sz="2800" dirty="0" smtClean="0"/>
              <a:t>, </a:t>
            </a:r>
            <a:r>
              <a:rPr lang="ru-RU" sz="2800" dirty="0"/>
              <a:t>намерениями, а также оценками этих действий другими людьми или обществом.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183880" cy="41879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Ответственный </a:t>
            </a:r>
            <a:r>
              <a:rPr lang="ru-RU" dirty="0" smtClean="0"/>
              <a:t>человек — это тот, на которого можно положиться. Он добросовестно выполняет задания и все делает вовремя.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Маленькие дети умеют немногое, но даже они могут учиться быть ответственными.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smtClean="0"/>
              <a:t>Малыши уже в </a:t>
            </a:r>
            <a:r>
              <a:rPr lang="ru-RU" dirty="0" smtClean="0"/>
              <a:t>год </a:t>
            </a:r>
            <a:r>
              <a:rPr lang="ru-RU" dirty="0" smtClean="0"/>
              <a:t>демонстрируют способность к совместной деятельности, а с полутора лет вовсю стремятся принимать участие в делах родителей,— говорится в книге «Родители без границ</a:t>
            </a:r>
            <a:r>
              <a:rPr lang="ru-RU" dirty="0" smtClean="0"/>
              <a:t>». </a:t>
            </a:r>
          </a:p>
          <a:p>
            <a:pPr>
              <a:buNone/>
            </a:pPr>
            <a:r>
              <a:rPr lang="ru-RU" dirty="0" smtClean="0"/>
              <a:t>Во </a:t>
            </a:r>
            <a:r>
              <a:rPr lang="ru-RU" dirty="0" smtClean="0"/>
              <a:t>многих странах детей приобщают к домашней работе с </a:t>
            </a:r>
            <a:r>
              <a:rPr lang="ru-RU" dirty="0" smtClean="0"/>
              <a:t>пяти лет, </a:t>
            </a:r>
            <a:r>
              <a:rPr lang="ru-RU" dirty="0" smtClean="0"/>
              <a:t>и те неплохо </a:t>
            </a:r>
            <a:r>
              <a:rPr lang="ru-RU" dirty="0" smtClean="0"/>
              <a:t>справляются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">
              <a:buNone/>
            </a:pPr>
            <a:r>
              <a:rPr lang="ru-RU" b="1" dirty="0" smtClean="0"/>
              <a:t>Как приучать к ответственности?</a:t>
            </a:r>
          </a:p>
          <a:p>
            <a:pPr fontAlgn="b">
              <a:buNone/>
            </a:pPr>
            <a:r>
              <a:rPr lang="ru-RU" dirty="0" smtClean="0"/>
              <a:t>Учите своим </a:t>
            </a:r>
            <a:r>
              <a:rPr lang="ru-RU" dirty="0" smtClean="0"/>
              <a:t>примером</a:t>
            </a:r>
          </a:p>
          <a:p>
            <a:pPr fontAlgn="b">
              <a:buNone/>
            </a:pPr>
            <a:r>
              <a:rPr lang="ru-RU" dirty="0" smtClean="0"/>
              <a:t>Задайте себе вопросы:</a:t>
            </a:r>
          </a:p>
          <a:p>
            <a:pPr fontAlgn="b">
              <a:buNone/>
            </a:pPr>
            <a:r>
              <a:rPr lang="ru-RU" dirty="0" smtClean="0"/>
              <a:t>Какой </a:t>
            </a:r>
            <a:r>
              <a:rPr lang="ru-RU" dirty="0" smtClean="0"/>
              <a:t>я: трудолюбивый, собранный, </a:t>
            </a:r>
            <a:r>
              <a:rPr lang="ru-RU" dirty="0" smtClean="0"/>
              <a:t>пунктуальный?</a:t>
            </a:r>
          </a:p>
          <a:p>
            <a:pPr fontAlgn="b">
              <a:buNone/>
            </a:pPr>
            <a:r>
              <a:rPr lang="ru-RU" dirty="0" smtClean="0"/>
              <a:t>Видит </a:t>
            </a:r>
            <a:r>
              <a:rPr lang="ru-RU" dirty="0" smtClean="0"/>
              <a:t>ли мой ребенок, что для меня привычно заниматься делами по </a:t>
            </a:r>
            <a:r>
              <a:rPr lang="ru-RU" dirty="0" smtClean="0"/>
              <a:t>дому?</a:t>
            </a:r>
            <a:endParaRPr lang="ru-RU" dirty="0" smtClean="0"/>
          </a:p>
          <a:p>
            <a:pPr fontAlgn="b">
              <a:buNone/>
            </a:pPr>
            <a:r>
              <a:rPr lang="ru-RU" dirty="0" smtClean="0"/>
              <a:t>Признаю </a:t>
            </a:r>
            <a:r>
              <a:rPr lang="ru-RU" dirty="0" smtClean="0"/>
              <a:t>ли я свои ошибки и извиняюсь ли за них?»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16016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Скромность</a:t>
            </a:r>
            <a:endParaRPr lang="ru-RU" dirty="0"/>
          </a:p>
        </p:txBody>
      </p:sp>
      <p:pic>
        <p:nvPicPr>
          <p:cNvPr id="4" name="Содержимое 3" descr="kiwi_ecolog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357166"/>
            <a:ext cx="7072362" cy="47566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Скромность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000108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умение сопоставить свою самооценку с оценкой окружающих людей.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КАК НАУЧИТЬ РЕБЕНКА </a:t>
            </a:r>
            <a:r>
              <a:rPr lang="ru-RU" b="1" dirty="0" smtClean="0"/>
              <a:t>СКРОМНОСТИ</a:t>
            </a:r>
            <a:r>
              <a:rPr lang="ru-RU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Развивайте в ребенке адекватную самооценку.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Хвалите за конкретные дела. Если просто говорить ребенку, что он молодец, это не поможет ему стать скромным. Будьте конкретны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Приучайте ребенка сразу извиняться. Когда ребенок в чем-то ошибается, помогите ему это понять и признать.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 быть благодарным.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Зрелость</a:t>
            </a:r>
            <a:endParaRPr lang="ru-RU" dirty="0"/>
          </a:p>
        </p:txBody>
      </p:sp>
      <p:pic>
        <p:nvPicPr>
          <p:cNvPr id="4" name="Содержимое 3" descr="frYdtLjQXPFeXFlMytQ27pfzYucO08c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428604"/>
            <a:ext cx="7286676" cy="45285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Каким вы хотите видеть своего ребенка, когда он вырастет?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000372"/>
            <a:ext cx="7500990" cy="17859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Чтобы </a:t>
            </a:r>
            <a:r>
              <a:rPr lang="ru-RU" dirty="0" smtClean="0"/>
              <a:t>стать зрелыми людьми, </a:t>
            </a:r>
            <a:r>
              <a:rPr lang="ru-RU" dirty="0" smtClean="0"/>
              <a:t>детям не </a:t>
            </a:r>
            <a:r>
              <a:rPr lang="ru-RU" dirty="0" smtClean="0"/>
              <a:t>обойтись без помощи и совета взрослых.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785794"/>
            <a:ext cx="70723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Зрелость </a:t>
            </a:r>
            <a:r>
              <a:rPr lang="ru-RU" sz="2400" dirty="0" smtClean="0"/>
              <a:t>- это </a:t>
            </a:r>
            <a:r>
              <a:rPr lang="ru-RU" sz="2400" dirty="0"/>
              <a:t>особое состояние психических процессов и мировосприятия, позволяющее человеку быть </a:t>
            </a:r>
            <a:r>
              <a:rPr lang="ru-RU" sz="2400" dirty="0" err="1"/>
              <a:t>самореализующимся</a:t>
            </a:r>
            <a:r>
              <a:rPr lang="ru-RU" sz="2400" dirty="0"/>
              <a:t> индивидом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60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Общайтесь со своими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КАК ПОМОЧЬ РЕБЕНКУ СТАНОВИТЬСЯ </a:t>
            </a:r>
            <a:r>
              <a:rPr lang="ru-RU" sz="2400" b="1" dirty="0" smtClean="0"/>
              <a:t>ЗРЕЛЫМ</a:t>
            </a:r>
            <a:r>
              <a:rPr lang="ru-RU" b="1" dirty="0" smtClean="0"/>
              <a:t>?</a:t>
            </a:r>
          </a:p>
          <a:p>
            <a:pPr>
              <a:buNone/>
            </a:pPr>
            <a:r>
              <a:rPr lang="ru-RU" dirty="0" smtClean="0"/>
              <a:t>Проводите </a:t>
            </a:r>
            <a:r>
              <a:rPr lang="ru-RU" dirty="0" smtClean="0"/>
              <a:t>время с ребенком</a:t>
            </a:r>
            <a:r>
              <a:rPr lang="ru-RU" dirty="0" smtClean="0"/>
              <a:t>.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Учитывайте </a:t>
            </a:r>
            <a:r>
              <a:rPr lang="ru-RU" dirty="0" smtClean="0"/>
              <a:t>естественную склонность детей советоваться с </a:t>
            </a:r>
            <a:r>
              <a:rPr lang="ru-RU" dirty="0" smtClean="0"/>
              <a:t>родителями.</a:t>
            </a:r>
          </a:p>
          <a:p>
            <a:pPr>
              <a:buNone/>
            </a:pPr>
            <a:r>
              <a:rPr lang="ru-RU" dirty="0" smtClean="0"/>
              <a:t>Почаще </a:t>
            </a:r>
            <a:r>
              <a:rPr lang="ru-RU" dirty="0" smtClean="0"/>
              <a:t>общайтесь со своим ребенком, рассказывайте ему о своих взглядах и ценностях, делитесь </a:t>
            </a:r>
            <a:r>
              <a:rPr lang="ru-RU" dirty="0" err="1" smtClean="0"/>
              <a:t>жизненым</a:t>
            </a:r>
            <a:r>
              <a:rPr lang="ru-RU" dirty="0" smtClean="0"/>
              <a:t> </a:t>
            </a:r>
            <a:r>
              <a:rPr lang="ru-RU" dirty="0" smtClean="0"/>
              <a:t>опытом!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</a:t>
            </a:r>
          </a:p>
          <a:p>
            <a:pPr>
              <a:buNone/>
            </a:pPr>
            <a:r>
              <a:rPr lang="ru-RU" sz="4800" dirty="0" smtClean="0"/>
              <a:t> </a:t>
            </a:r>
            <a:r>
              <a:rPr lang="ru-RU" sz="4800" dirty="0" smtClean="0"/>
              <a:t>         </a:t>
            </a:r>
          </a:p>
          <a:p>
            <a:pPr>
              <a:buNone/>
            </a:pPr>
            <a:r>
              <a:rPr lang="ru-RU" sz="4800" b="1" dirty="0" smtClean="0"/>
              <a:t> </a:t>
            </a:r>
            <a:r>
              <a:rPr lang="ru-RU" sz="4800" b="1" dirty="0" smtClean="0"/>
              <a:t>          Спасибо </a:t>
            </a:r>
          </a:p>
          <a:p>
            <a:pPr>
              <a:buNone/>
            </a:pPr>
            <a:r>
              <a:rPr lang="ru-RU" sz="4800" b="1" dirty="0" smtClean="0"/>
              <a:t> </a:t>
            </a:r>
            <a:r>
              <a:rPr lang="ru-RU" sz="4800" b="1" dirty="0" smtClean="0"/>
              <a:t>      за внимание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00108"/>
            <a:ext cx="8183880" cy="37181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Сдержанным, </a:t>
            </a:r>
          </a:p>
          <a:p>
            <a:pPr>
              <a:buNone/>
            </a:pPr>
            <a:r>
              <a:rPr lang="ru-RU" dirty="0" err="1" smtClean="0"/>
              <a:t>Стрессоустойчивым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Ответственным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Скромным</a:t>
            </a:r>
          </a:p>
          <a:p>
            <a:pPr>
              <a:buNone/>
            </a:pPr>
            <a:r>
              <a:rPr lang="ru-RU" dirty="0" smtClean="0"/>
              <a:t>Зрелым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183880" cy="407538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Развить </a:t>
            </a:r>
            <a:r>
              <a:rPr lang="ru-RU" b="1" dirty="0" smtClean="0"/>
              <a:t>в себе эти качества ребенку не под силу.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Ему </a:t>
            </a:r>
            <a:r>
              <a:rPr lang="ru-RU" b="1" dirty="0" smtClean="0"/>
              <a:t>нужна ваша помощь</a:t>
            </a:r>
            <a:r>
              <a:rPr lang="ru-RU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Самообладание</a:t>
            </a:r>
            <a:endParaRPr lang="ru-RU" dirty="0"/>
          </a:p>
        </p:txBody>
      </p:sp>
      <p:pic>
        <p:nvPicPr>
          <p:cNvPr id="4" name="Содержимое 3" descr="95109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357166"/>
            <a:ext cx="7887359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Самообладание</a:t>
            </a:r>
            <a:r>
              <a:rPr lang="ru-RU" dirty="0" smtClean="0"/>
              <a:t>-способность владеть собой</a:t>
            </a:r>
            <a:r>
              <a:rPr lang="ru-RU" dirty="0" smtClean="0"/>
              <a:t>, сдерживать </a:t>
            </a:r>
            <a:r>
              <a:rPr lang="ru-RU" dirty="0" smtClean="0"/>
              <a:t>себя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02974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Если </a:t>
            </a:r>
            <a:r>
              <a:rPr lang="ru-RU" b="0" dirty="0" smtClean="0"/>
              <a:t>сейчас вы говорите своему ребенку «нет», позже он сам сможет сказать себе «нет», </a:t>
            </a:r>
            <a:r>
              <a:rPr lang="ru-RU" b="0" dirty="0" smtClean="0"/>
              <a:t>например:</a:t>
            </a:r>
            <a:br>
              <a:rPr lang="ru-RU" b="0" dirty="0" smtClean="0"/>
            </a:br>
            <a:r>
              <a:rPr lang="ru-RU" b="0" dirty="0" smtClean="0"/>
              <a:t> </a:t>
            </a:r>
            <a:r>
              <a:rPr lang="ru-RU" b="0" dirty="0" smtClean="0"/>
              <a:t>не станет </a:t>
            </a:r>
            <a:r>
              <a:rPr lang="ru-RU" b="0" dirty="0" smtClean="0"/>
              <a:t>общаться с плохой компанией,  </a:t>
            </a:r>
            <a:r>
              <a:rPr lang="ru-RU" b="0" dirty="0" smtClean="0"/>
              <a:t>не станет участвовать в чем-то, что может причинить вред ему или </a:t>
            </a:r>
            <a:r>
              <a:rPr lang="ru-RU" b="0" dirty="0" smtClean="0"/>
              <a:t>другим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85728"/>
            <a:ext cx="8183880" cy="1928826"/>
          </a:xfrm>
        </p:spPr>
        <p:txBody>
          <a:bodyPr>
            <a:normAutofit fontScale="32500" lnSpcReduction="20000"/>
          </a:bodyPr>
          <a:lstStyle/>
          <a:p>
            <a:endParaRPr lang="ru-RU" sz="6000" b="1" dirty="0" smtClean="0"/>
          </a:p>
          <a:p>
            <a:pPr>
              <a:buNone/>
            </a:pPr>
            <a:r>
              <a:rPr lang="ru-RU" sz="7000" b="1" dirty="0" smtClean="0"/>
              <a:t>КАК </a:t>
            </a:r>
            <a:r>
              <a:rPr lang="ru-RU" sz="7000" b="1" dirty="0" smtClean="0"/>
              <a:t>НАУЧИТЬ РЕБЕНКА </a:t>
            </a:r>
            <a:r>
              <a:rPr lang="ru-RU" sz="7000" b="1" dirty="0" smtClean="0"/>
              <a:t>САМООБЛАДАНИЮ</a:t>
            </a:r>
            <a:r>
              <a:rPr lang="ru-RU" sz="7000" dirty="0" smtClean="0"/>
              <a:t>?</a:t>
            </a:r>
            <a:r>
              <a:rPr lang="ru-RU" sz="7000" dirty="0" smtClean="0"/>
              <a:t/>
            </a:r>
            <a:br>
              <a:rPr lang="ru-RU" sz="7000" dirty="0" smtClean="0"/>
            </a:br>
            <a:r>
              <a:rPr lang="ru-RU" sz="7000" dirty="0" smtClean="0"/>
              <a:t/>
            </a:r>
            <a:br>
              <a:rPr lang="ru-RU" sz="7000" dirty="0" smtClean="0"/>
            </a:br>
            <a:r>
              <a:rPr lang="ru-RU" sz="7000" dirty="0" smtClean="0"/>
              <a:t>Учитесь говорить «нет» и будьте последовательны</a:t>
            </a:r>
            <a:r>
              <a:rPr lang="ru-RU" sz="6000" b="1" dirty="0" smtClean="0"/>
              <a:t>.</a:t>
            </a:r>
            <a:br>
              <a:rPr lang="ru-RU" sz="6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891528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dirty="0" err="1" smtClean="0"/>
              <a:t>Стрессоустойчивость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shutterstock_176186954_8871db05c1e493e3772f7d5cd529d7.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428604"/>
            <a:ext cx="7429550" cy="4167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err="1" smtClean="0"/>
              <a:t>Стрессоустойчивость</a:t>
            </a:r>
            <a:r>
              <a:rPr lang="ru-RU" b="1" dirty="0" smtClean="0"/>
              <a:t> -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7429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совокупность качеств, позволяющих организму спокойно переносить действие стрессоров без вредных всплесков эмоций, влияющих на деятельность и на окружающих...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151</TotalTime>
  <Words>292</Words>
  <Application>Microsoft Office PowerPoint</Application>
  <PresentationFormat>Экран (4:3)</PresentationFormat>
  <Paragraphs>58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Родительское собрание</vt:lpstr>
      <vt:lpstr>Слайд 2</vt:lpstr>
      <vt:lpstr>Слайд 3</vt:lpstr>
      <vt:lpstr>Слайд 4</vt:lpstr>
      <vt:lpstr>             Самообладание</vt:lpstr>
      <vt:lpstr>Слайд 6</vt:lpstr>
      <vt:lpstr>Если сейчас вы говорите своему ребенку «нет», позже он сам сможет сказать себе «нет», например:  не станет общаться с плохой компанией,  не станет участвовать в чем-то, что может причинить вред ему или другим</vt:lpstr>
      <vt:lpstr>       Стрессоустойчивость </vt:lpstr>
      <vt:lpstr>Слайд 9</vt:lpstr>
      <vt:lpstr>Слайд 10</vt:lpstr>
      <vt:lpstr>Слайд 11</vt:lpstr>
      <vt:lpstr>              Ответсвенность</vt:lpstr>
      <vt:lpstr>Слайд 13</vt:lpstr>
      <vt:lpstr>Слайд 14</vt:lpstr>
      <vt:lpstr>Слайд 15</vt:lpstr>
      <vt:lpstr>                Скромность</vt:lpstr>
      <vt:lpstr>Слайд 17</vt:lpstr>
      <vt:lpstr>Слайд 18</vt:lpstr>
      <vt:lpstr>                  Зрелость</vt:lpstr>
      <vt:lpstr>Слайд 20</vt:lpstr>
      <vt:lpstr>   Общайтесь со своими детьми</vt:lpstr>
      <vt:lpstr>Слайд 22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Наталья</dc:creator>
  <cp:lastModifiedBy>Наталья</cp:lastModifiedBy>
  <cp:revision>19</cp:revision>
  <dcterms:created xsi:type="dcterms:W3CDTF">2019-09-25T16:33:10Z</dcterms:created>
  <dcterms:modified xsi:type="dcterms:W3CDTF">2019-09-25T19:04:18Z</dcterms:modified>
</cp:coreProperties>
</file>