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30" autoAdjust="0"/>
  </p:normalViewPr>
  <p:slideViewPr>
    <p:cSldViewPr snapToGrid="0">
      <p:cViewPr varScale="1">
        <p:scale>
          <a:sx n="87" d="100"/>
          <a:sy n="87" d="100"/>
        </p:scale>
        <p:origin x="6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8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5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532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28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4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59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10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28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82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9FE7C-3B7D-410C-90FC-53415CDF7B71}" type="datetimeFigureOut">
              <a:rPr lang="ru-RU" smtClean="0"/>
              <a:t>24.10.2023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E3FAD-9F4C-47C5-A229-A555D0002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235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1537"/>
            <a:ext cx="12192000" cy="913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918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911"/>
            <a:ext cx="12192000" cy="856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3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1" y="0"/>
            <a:ext cx="119530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36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146" y="-707581"/>
            <a:ext cx="6328063" cy="756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1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725" y="0"/>
            <a:ext cx="12665725" cy="769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34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" y="488373"/>
            <a:ext cx="10671463" cy="619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303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2</cp:revision>
  <dcterms:created xsi:type="dcterms:W3CDTF">2023-10-24T14:11:50Z</dcterms:created>
  <dcterms:modified xsi:type="dcterms:W3CDTF">2023-10-24T14:14:32Z</dcterms:modified>
</cp:coreProperties>
</file>