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56" r:id="rId4"/>
    <p:sldId id="260" r:id="rId5"/>
    <p:sldId id="265" r:id="rId6"/>
    <p:sldId id="266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627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4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7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26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2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6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7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83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2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202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2891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4C56C0A-4E99-4231-B9CB-227AE234A4A1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148E20C-682D-467C-80E0-520E95452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7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137606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39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6FE55-6D29-CDE7-1B12-3306A89E1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635500-7658-2D74-62E8-6006C4E45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42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292262-8294-A23E-CA4B-FDA8949286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cap="none" spc="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природа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1227706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3472F38-B9A2-87C9-533B-A5DD5C805278}"/>
              </a:ext>
            </a:extLst>
          </p:cNvPr>
          <p:cNvSpPr/>
          <p:nvPr/>
        </p:nvSpPr>
        <p:spPr>
          <a:xfrm>
            <a:off x="4542503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Богатства природы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7AB5CAC-928F-8F65-8A81-BC8A079B00ED}"/>
              </a:ext>
            </a:extLst>
          </p:cNvPr>
          <p:cNvSpPr/>
          <p:nvPr/>
        </p:nvSpPr>
        <p:spPr>
          <a:xfrm>
            <a:off x="1292941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3A8C6E0-BAE8-2E86-CC71-03ACCD078B30}"/>
              </a:ext>
            </a:extLst>
          </p:cNvPr>
          <p:cNvSpPr/>
          <p:nvPr/>
        </p:nvSpPr>
        <p:spPr>
          <a:xfrm>
            <a:off x="4542503" y="624349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617FD82-7A2A-A03A-F53B-8BDC11161A21}"/>
              </a:ext>
            </a:extLst>
          </p:cNvPr>
          <p:cNvSpPr/>
          <p:nvPr/>
        </p:nvSpPr>
        <p:spPr>
          <a:xfrm>
            <a:off x="7801897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2AF63C-4205-6B3D-BEF4-41B007CF187F}"/>
              </a:ext>
            </a:extLst>
          </p:cNvPr>
          <p:cNvSpPr/>
          <p:nvPr/>
        </p:nvSpPr>
        <p:spPr>
          <a:xfrm>
            <a:off x="4542503" y="4232787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57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ED458A-5273-F226-51A6-0176C5E37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E934D8-8E78-FDB0-FCEB-7C62C5C7E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EC011653-3FD1-D3B2-116A-124C6517AED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4AB734-B53B-DE6A-55FA-98E27E6ED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71773" cy="665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3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DFE69DA-B2BB-530C-A6DC-CA255B946E6A}"/>
              </a:ext>
            </a:extLst>
          </p:cNvPr>
          <p:cNvSpPr/>
          <p:nvPr/>
        </p:nvSpPr>
        <p:spPr>
          <a:xfrm>
            <a:off x="4542503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Богатства природы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86F7B5E-2663-D74F-51C5-F2B868F1B08A}"/>
              </a:ext>
            </a:extLst>
          </p:cNvPr>
          <p:cNvSpPr/>
          <p:nvPr/>
        </p:nvSpPr>
        <p:spPr>
          <a:xfrm>
            <a:off x="1292941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5D7B959-6C2F-6901-4F37-2BE6D98D4536}"/>
              </a:ext>
            </a:extLst>
          </p:cNvPr>
          <p:cNvSpPr/>
          <p:nvPr/>
        </p:nvSpPr>
        <p:spPr>
          <a:xfrm>
            <a:off x="4542503" y="624349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60C515F-AB66-C075-4D3D-7A27C239A61D}"/>
              </a:ext>
            </a:extLst>
          </p:cNvPr>
          <p:cNvSpPr/>
          <p:nvPr/>
        </p:nvSpPr>
        <p:spPr>
          <a:xfrm>
            <a:off x="7801897" y="2428568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F6024A4-06CE-D6F5-F947-46A4C786E01A}"/>
              </a:ext>
            </a:extLst>
          </p:cNvPr>
          <p:cNvSpPr/>
          <p:nvPr/>
        </p:nvSpPr>
        <p:spPr>
          <a:xfrm>
            <a:off x="4542503" y="4232787"/>
            <a:ext cx="3097162" cy="153383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</a:p>
        </p:txBody>
      </p:sp>
    </p:spTree>
    <p:extLst>
      <p:ext uri="{BB962C8B-B14F-4D97-AF65-F5344CB8AC3E}">
        <p14:creationId xmlns:p14="http://schemas.microsoft.com/office/powerpoint/2010/main" val="2807305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детский - 53 фото">
            <a:extLst>
              <a:ext uri="{FF2B5EF4-FFF2-40B4-BE49-F238E27FC236}">
                <a16:creationId xmlns:a16="http://schemas.microsoft.com/office/drawing/2014/main" id="{F9841968-EA14-93A6-CA33-2B415C7A9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4B0FA0-4479-73A1-9039-34FE34B6F16C}"/>
              </a:ext>
            </a:extLst>
          </p:cNvPr>
          <p:cNvSpPr txBox="1"/>
          <p:nvPr/>
        </p:nvSpPr>
        <p:spPr>
          <a:xfrm>
            <a:off x="2654708" y="2625353"/>
            <a:ext cx="795429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https://learningapps.org/view1376065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3CF767B5-731B-2CAC-2439-97DA6C2C2BB2}"/>
              </a:ext>
            </a:extLst>
          </p:cNvPr>
          <p:cNvSpPr/>
          <p:nvPr/>
        </p:nvSpPr>
        <p:spPr>
          <a:xfrm>
            <a:off x="3991897" y="1936955"/>
            <a:ext cx="4680155" cy="6883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3918305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8A43EB-C6DB-00D9-78CC-B482176AB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4896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94</TotalTime>
  <Words>38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Garamond</vt:lpstr>
      <vt:lpstr>Times New Roman</vt:lpstr>
      <vt:lpstr>Савон</vt:lpstr>
      <vt:lpstr>Презентация PowerPoint</vt:lpstr>
      <vt:lpstr>Проверим</vt:lpstr>
      <vt:lpstr>Богата природа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3А - Арсаев Арби Ильманович</dc:creator>
  <cp:lastModifiedBy>3А - Арсаев Арби Ильманович</cp:lastModifiedBy>
  <cp:revision>14</cp:revision>
  <dcterms:created xsi:type="dcterms:W3CDTF">2023-03-08T15:46:25Z</dcterms:created>
  <dcterms:modified xsi:type="dcterms:W3CDTF">2023-03-22T15:50:01Z</dcterms:modified>
</cp:coreProperties>
</file>