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4C4772-0D85-4583-B74A-BB505892BA2E}" type="datetimeFigureOut">
              <a:rPr lang="ru-RU" smtClean="0"/>
              <a:t>ср 25.10.23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2B9C6-0EE2-447C-9F01-16C054B20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462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2B9C6-0EE2-447C-9F01-16C054B2022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004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EF8325-0188-4F52-958E-447CEDE9FD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A9A6BEF-3F5B-4CE5-ABF5-FBACC69707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1DCB22-E214-44BC-A931-DEAEB2581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142E-BFF2-4732-87BC-60AB4F1BDA88}" type="datetimeFigureOut">
              <a:rPr lang="ru-RU" smtClean="0"/>
              <a:t>ср 25.10.23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16E405-37D6-49BB-96D2-C12D8F77F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2C19AC-3634-4D12-B4B9-D2933CFB5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9B8F-E070-4CA5-89E5-9EF062BD8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709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7BC384-3730-46EA-9B2E-A365C1BD9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F66355C-D833-4F30-AF4C-66278684FD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60B27A-2FE0-40FE-AE7B-43CBFADAC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142E-BFF2-4732-87BC-60AB4F1BDA88}" type="datetimeFigureOut">
              <a:rPr lang="ru-RU" smtClean="0"/>
              <a:t>ср 25.10.23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ED784C-CF50-48DA-82AB-79836D429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00294F-741F-43B4-800E-555D4A090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9B8F-E070-4CA5-89E5-9EF062BD8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613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693CB54-7660-4CEC-ABCD-02F97196A3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53DC186-FF4F-401A-98B1-945C3064AD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8A0BE2-3B41-4CD6-BDF8-27347412B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142E-BFF2-4732-87BC-60AB4F1BDA88}" type="datetimeFigureOut">
              <a:rPr lang="ru-RU" smtClean="0"/>
              <a:t>ср 25.10.23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D11584-834B-4387-A6FD-BF60BE6ED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387824-00A7-413F-9E3E-F75D0E39C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9B8F-E070-4CA5-89E5-9EF062BD8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020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287EAB-CC48-407D-9DFE-B72A08BAE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6A0467-F5FC-4A0C-A0DF-276875B269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866387-69A7-4AE5-AD22-31EE02868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142E-BFF2-4732-87BC-60AB4F1BDA88}" type="datetimeFigureOut">
              <a:rPr lang="ru-RU" smtClean="0"/>
              <a:t>ср 25.10.23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898D0C-096B-41BA-A3C7-A6F447A89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3A1241-0A0C-49D3-B6D3-B4F1072F9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9B8F-E070-4CA5-89E5-9EF062BD8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513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29E9FD-ED5C-4AD2-B63B-F883E0036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FEA2B6-EB38-4BFF-866F-909B0D02E7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686BAC-0FE9-4114-B11E-BD47F0DF8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142E-BFF2-4732-87BC-60AB4F1BDA88}" type="datetimeFigureOut">
              <a:rPr lang="ru-RU" smtClean="0"/>
              <a:t>ср 25.10.23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518487-BE6A-471E-B5BA-DEF47B259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7BFAF5-1474-47BF-BFE3-9A491A45F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9B8F-E070-4CA5-89E5-9EF062BD8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559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F20387-47EA-4F4B-811C-10F6E3C4C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175CAF-26D3-4BD8-A3C1-7741078A1D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701B012-F007-4FA5-8926-D42B5329FF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798FE05-CD6E-44AC-A070-464F79EC0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142E-BFF2-4732-87BC-60AB4F1BDA88}" type="datetimeFigureOut">
              <a:rPr lang="ru-RU" smtClean="0"/>
              <a:t>ср 25.10.23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F13F511-84C5-4951-B2AA-B89E416F7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54B9700-E961-482A-9E0C-C0DBAE542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9B8F-E070-4CA5-89E5-9EF062BD8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588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425811-C699-417F-9E63-256D2721E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FFDBDA-D018-4F4E-8010-F8299D0B2E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1B672A8-34DA-4CED-80E8-FB6859E50C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A2D581B-9B05-48DB-906C-37395A491F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F171777-2081-4893-B0E0-EC7607AC03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511F738-C3D0-4374-AFE3-35067A08B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142E-BFF2-4732-87BC-60AB4F1BDA88}" type="datetimeFigureOut">
              <a:rPr lang="ru-RU" smtClean="0"/>
              <a:t>ср 25.10.23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1D82E40-1C82-4A95-A21C-DC6E07B83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E008F4A-69CD-4BCA-9C46-6DEC64E81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9B8F-E070-4CA5-89E5-9EF062BD8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866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D0F0FD-8691-4595-8D0F-BFC59FD8A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204D741-6B0A-4799-B3A1-B3F2E226C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142E-BFF2-4732-87BC-60AB4F1BDA88}" type="datetimeFigureOut">
              <a:rPr lang="ru-RU" smtClean="0"/>
              <a:t>ср 25.10.23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4E95349-C41C-4468-A044-F5672894F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76B19C0-FEA2-4FEF-8012-B25A69BDA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9B8F-E070-4CA5-89E5-9EF062BD8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819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5C8E6ED-AC4E-43A8-8723-9B7ACA34E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142E-BFF2-4732-87BC-60AB4F1BDA88}" type="datetimeFigureOut">
              <a:rPr lang="ru-RU" smtClean="0"/>
              <a:t>ср 25.10.23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FED114B-282B-44E8-9CD8-34A6CDD10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3DC5B4A-6B3C-460C-AAEA-513900491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9B8F-E070-4CA5-89E5-9EF062BD8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891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DFE518-D80F-498C-9196-4B285EE3E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9665EC-5041-4EF1-B5EE-E15DA6399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CD68DC6-2FEF-45AD-8970-C1653C4C18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ECB23A4-A16F-460C-8D9C-9E70C0243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142E-BFF2-4732-87BC-60AB4F1BDA88}" type="datetimeFigureOut">
              <a:rPr lang="ru-RU" smtClean="0"/>
              <a:t>ср 25.10.23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FE420F4-546F-47A8-931A-5DDD3679B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8218240-B8A1-4B84-93F6-37A3B6CBC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9B8F-E070-4CA5-89E5-9EF062BD8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574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01D9BD-5DED-46E2-9C2B-0ADC491F3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4D98EA0-8846-4AA2-B73E-74C419AD22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DBE0FD4-E169-494D-8250-20159ED671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43970FC-BB68-4F5E-805A-A5BADD79D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142E-BFF2-4732-87BC-60AB4F1BDA88}" type="datetimeFigureOut">
              <a:rPr lang="ru-RU" smtClean="0"/>
              <a:t>ср 25.10.23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6BD8845-28A0-4CEE-87C5-A2215C798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2C40371-D752-4701-BA16-6C3BD0E86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9B8F-E070-4CA5-89E5-9EF062BD8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178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3B1107-321A-4C49-BD73-EA53E4354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937C62B-51F6-4F90-816B-74212EDBE8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BCB041-C9EB-4166-A614-45BB62340A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D142E-BFF2-4732-87BC-60AB4F1BDA88}" type="datetimeFigureOut">
              <a:rPr lang="ru-RU" smtClean="0"/>
              <a:t>ср 25.10.23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0F2CD1-68A9-4ADE-B08D-596BD69C37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32A660-8BA9-47DC-B73B-9C09F96187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A9B8F-E070-4CA5-89E5-9EF062BD8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848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BA0B3B3-7F80-4F46-96E3-396506FA7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EB29CA-9B5F-4F5A-A7E3-76721C22C6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ПУТЕШЕСТВИЕ В ПРОШЛОЕ КУКЛЫ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38DF973-00B7-40E6-9547-98D6CA8107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606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BA0B3B3-7F80-4F46-96E3-396506FA7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38DF973-00B7-40E6-9547-98D6CA8107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20613" y="5269117"/>
            <a:ext cx="4086131" cy="1138473"/>
          </a:xfrm>
        </p:spPr>
        <p:txBody>
          <a:bodyPr/>
          <a:lstStyle/>
          <a:p>
            <a:r>
              <a:rPr lang="ru-RU" dirty="0"/>
              <a:t>Древняя деревянная кукла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37F7CBC-F103-4170-ADDD-A8EF91B5A7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605" y="474662"/>
            <a:ext cx="4886325" cy="27813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A94AA12-7626-43D5-AD22-8A8A49AD9B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5999" y="120681"/>
            <a:ext cx="3164164" cy="406479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445A6C9-AE78-40ED-8A42-5F8B2C2C382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605" y="3334450"/>
            <a:ext cx="5169753" cy="3429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5B12765-9A15-4454-BAF5-BF72FB4053E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1529" y="2217892"/>
            <a:ext cx="3692149" cy="276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611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BA0B3B3-7F80-4F46-96E3-396506FA7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95B8460-AA2D-4513-9F13-20DE377EBBF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48" y="3462439"/>
            <a:ext cx="4252111" cy="3189083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38DF973-00B7-40E6-9547-98D6CA8107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85997" y="2207357"/>
            <a:ext cx="4430162" cy="915641"/>
          </a:xfrm>
        </p:spPr>
        <p:txBody>
          <a:bodyPr/>
          <a:lstStyle/>
          <a:p>
            <a:r>
              <a:rPr lang="ru-RU" dirty="0"/>
              <a:t>Древняя глиняная кукла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3E9D3F5-1E26-47A2-A906-EA62603A634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145" y="322639"/>
            <a:ext cx="3461148" cy="293332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FD2F4BD-73FE-4175-A2B1-6A0549D3631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44" y="290029"/>
            <a:ext cx="4252111" cy="283296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7F15826-F73C-4F61-B37E-19F54AC8BFB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9526" y="3602038"/>
            <a:ext cx="4572000" cy="3046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694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BA0B3B3-7F80-4F46-96E3-396506FA7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D5DB095-5C6C-479F-9756-6412AF4A40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6430" y="271604"/>
            <a:ext cx="3474779" cy="2805289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38DF973-00B7-40E6-9547-98D6CA8107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30866" y="4249883"/>
            <a:ext cx="4572000" cy="907763"/>
          </a:xfrm>
        </p:spPr>
        <p:txBody>
          <a:bodyPr/>
          <a:lstStyle/>
          <a:p>
            <a:r>
              <a:rPr lang="ru-RU" dirty="0"/>
              <a:t>Древняя соломенная кукла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A0E8803-D211-49C9-AC72-BAE3A83007D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08" y="145877"/>
            <a:ext cx="3003577" cy="371192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1278631-09A9-4486-AF17-E5192655241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6154" y="197934"/>
            <a:ext cx="3809979" cy="254402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C844058-B335-4F77-A1DA-B0A25731973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047" y="3728896"/>
            <a:ext cx="3810000" cy="28575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0C51518-265F-4DD6-8803-3A16DF7C602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4771" y="3706262"/>
            <a:ext cx="3831362" cy="254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515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BA0B3B3-7F80-4F46-96E3-396506FA7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151E321-F95E-4D80-9818-7AAEB4CA1C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83" y="3649221"/>
            <a:ext cx="4440630" cy="2957546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38DF973-00B7-40E6-9547-98D6CA8107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7057" y="5369803"/>
            <a:ext cx="5009584" cy="795857"/>
          </a:xfrm>
        </p:spPr>
        <p:txBody>
          <a:bodyPr/>
          <a:lstStyle/>
          <a:p>
            <a:r>
              <a:rPr lang="ru-RU" dirty="0"/>
              <a:t>Древняя тряпичная кукла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B44F39-BB35-4CCF-90F3-7E31A5BC370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83" y="251233"/>
            <a:ext cx="3597244" cy="269793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0469156-BCB7-4203-90B1-09560729D6C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6836" y="242854"/>
            <a:ext cx="3402123" cy="435471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0B516FF-EDD1-4AEF-8361-B949956D3F7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9027" y="364033"/>
            <a:ext cx="4687809" cy="312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294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BA0B3B3-7F80-4F46-96E3-396506FA7D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38DF973-00B7-40E6-9547-98D6CA8107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52943" y="4852658"/>
            <a:ext cx="6177481" cy="887490"/>
          </a:xfrm>
        </p:spPr>
        <p:txBody>
          <a:bodyPr/>
          <a:lstStyle/>
          <a:p>
            <a:r>
              <a:rPr lang="ru-RU" dirty="0"/>
              <a:t>Современная кукла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C1B9A18-2DF1-4876-996F-33E2F822D6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009" y="266087"/>
            <a:ext cx="3047481" cy="304748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1F50A7F-3B13-4FC2-8357-6C84B3FFFE1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7687" y="266087"/>
            <a:ext cx="2704534" cy="360604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89C18E0-8647-4ABA-8030-FF21D8DF98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1919" y="3689381"/>
            <a:ext cx="2647950" cy="264795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CD57FA8-BCFC-4906-B278-22F9D776515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8596" y="266087"/>
            <a:ext cx="3335448" cy="333544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088A159-FE92-40E3-BBDD-1DC040CD15F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0881" y="3347762"/>
            <a:ext cx="3335448" cy="333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9378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19</Words>
  <Application>Microsoft Office PowerPoint</Application>
  <PresentationFormat>Широкоэкранный</PresentationFormat>
  <Paragraphs>7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Calibri Light</vt:lpstr>
      <vt:lpstr>Тема Office</vt:lpstr>
      <vt:lpstr>ПУТЕШЕСТВИЕ В ПРОШЛОЕ КУКЛЫ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ПРОШЛОЕ КУКЛЫ</dc:title>
  <dc:creator>Станислав Заглубоцкий</dc:creator>
  <cp:lastModifiedBy>Станислав Заглубоцкий</cp:lastModifiedBy>
  <cp:revision>4</cp:revision>
  <dcterms:created xsi:type="dcterms:W3CDTF">2023-10-15T15:01:41Z</dcterms:created>
  <dcterms:modified xsi:type="dcterms:W3CDTF">2023-10-25T06:29:40Z</dcterms:modified>
</cp:coreProperties>
</file>