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4" r:id="rId6"/>
    <p:sldId id="266" r:id="rId7"/>
    <p:sldId id="272" r:id="rId8"/>
    <p:sldId id="270" r:id="rId9"/>
    <p:sldId id="274" r:id="rId10"/>
    <p:sldId id="275" r:id="rId11"/>
    <p:sldId id="27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75D64-0A67-EFD8-916F-687F2E070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4291CC-6B77-898A-C959-9C54EE62E5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67590C-FAEF-74D4-448F-781CB1513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12D8-7689-46EB-980E-184B399861A5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624756-2FC8-8554-4975-822F2961D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EB3A48-92F5-96B5-5F66-E48D05CE9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1644-138C-49FF-8308-92D0B76C5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190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4FB3B7-A025-3A0D-16FD-4D537EBA1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AAF0A4C-095C-2FF1-DB98-E503578DCE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C23863-51A6-2378-8DC5-06E23D652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12D8-7689-46EB-980E-184B399861A5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4EE375-5A8B-D052-748B-7A219E244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033093-87A3-C037-0F9E-234FCA6C0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1644-138C-49FF-8308-92D0B76C5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158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6991B6C-63B4-7478-66B1-028DE4CF48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78BF9BC-AC20-97E1-2DD1-0A95E3B46A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0CB2CA-C129-910D-2CEC-B922AD3E8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12D8-7689-46EB-980E-184B399861A5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6915A6-2EC7-D2C2-7172-FF98C054B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0ADBB5-5458-5A20-3EDD-88779BFA8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1644-138C-49FF-8308-92D0B76C5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35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51FAB2-F0FC-23F4-03FC-97B58479B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F07A54-8BF4-FEDF-74EC-67F61AF24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F6A449-CA60-8F68-7DB3-D81311E9F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12D8-7689-46EB-980E-184B399861A5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32DB82-7D8D-B982-ACB6-A593E7005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67C1C0-2CBD-5970-7278-EB9739E21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1644-138C-49FF-8308-92D0B76C5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037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2CAC69-A195-4C98-480A-D21DF5092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382542F-C6D8-C916-3388-124FE7D95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D5D98E-6C60-02BC-2CFD-9B2E51D70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12D8-7689-46EB-980E-184B399861A5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D308CF-C3CB-4281-2D34-492A07FFA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E80D23-59F1-27D7-4CC3-46E4DBB28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1644-138C-49FF-8308-92D0B76C5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827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654E37-63D7-698B-8C69-A6DB255FF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E81266-C33C-34A5-52EF-C33BFA1A9C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CB9A3D-5702-899E-082C-714E22EB8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1FC8DA-74D6-3CC5-2F0E-236384A10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12D8-7689-46EB-980E-184B399861A5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5F23C3-5FE2-527A-F170-98450E27E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C79CE6-5E06-A6C9-7AD7-6416EBE1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1644-138C-49FF-8308-92D0B76C5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86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7C0786-F5D8-4ACD-A510-819E20AC4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601D7D2-29C7-AC35-1D63-303E765D0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5394AC-0DD2-3BD6-F4CC-86D9E5698F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CAAEF7A-3A4D-202D-1CA1-E689BD1C0F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9749CE5-CF33-B383-76E3-203283917B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C497340-2614-6874-B072-BA1FBF944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12D8-7689-46EB-980E-184B399861A5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15BA538-37EF-64F8-C879-EFF122B22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6424929-8F09-1926-38B0-35D06BCB9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1644-138C-49FF-8308-92D0B76C5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395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AF3CEB-7CB9-3B82-D364-D6CD6A0D5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174E28-5CC2-3EBB-C6E8-8B494A606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12D8-7689-46EB-980E-184B399861A5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4A6FCB6-3A29-DF17-AB6C-32137BBDB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6666C03-BE73-2688-9502-791C2856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1644-138C-49FF-8308-92D0B76C5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019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02D114D-BB05-B0BF-3743-1708BFA4C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12D8-7689-46EB-980E-184B399861A5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03C0263-3F4D-BD95-F568-9F5615AF6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CF8EC19-2CCB-00B8-7AFC-A501ABB58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1644-138C-49FF-8308-92D0B76C5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748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DB61AA-119F-E53E-980F-ACC60BF2A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35D2BC-F406-225B-BF87-C9141C6D2E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3F9C857-891D-C558-4BB9-1953AC46BA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5830732-5EFC-A40C-75FE-A633FC8D9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12D8-7689-46EB-980E-184B399861A5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64A3DB-B674-F89F-4F53-4DC9402F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FFEA5C4-8440-7651-E12E-28492A768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1644-138C-49FF-8308-92D0B76C5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408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830A8-3585-C4D8-D0C3-6AF665B3D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B8F1114-1780-6FE7-848F-08ED619645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C6FBC2-6E5D-1513-CA72-FD528F40DB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180CE1-162A-40A3-56BE-207EA7257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12D8-7689-46EB-980E-184B399861A5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439986-4F38-EFBA-91FE-1D66CD129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6F7F09-8E09-85C4-EB96-05EAF0BF9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1644-138C-49FF-8308-92D0B76C5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040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26ACD5-7B40-A677-AF26-C3DFB6CB0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C6296C7-72D7-4529-E7A7-012983736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7E2853-6259-965A-2CED-0EB9B1E074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812D8-7689-46EB-980E-184B399861A5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D32E39-C08F-CAD7-1ED8-679D5B91F8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ACAA46-CDFE-B39F-6ADB-66BD0CB1C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61644-138C-49FF-8308-92D0B76C51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25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f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72C71C2-800E-DE39-EB78-612994620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16560"/>
            <a:ext cx="12293600" cy="727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F25875-824B-8BDF-6CE6-22F828B79B4C}"/>
              </a:ext>
            </a:extLst>
          </p:cNvPr>
          <p:cNvSpPr txBox="1"/>
          <p:nvPr/>
        </p:nvSpPr>
        <p:spPr>
          <a:xfrm>
            <a:off x="4618296" y="1485943"/>
            <a:ext cx="786384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000" b="1" dirty="0">
                <a:solidFill>
                  <a:srgbClr val="FF0000"/>
                </a:solidFill>
              </a:rPr>
              <a:t>Инновационные формы работы с дошкольниками по экологическому воспитанию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7A6C98-491D-C1CE-8C31-B81B7C7AD3DE}"/>
              </a:ext>
            </a:extLst>
          </p:cNvPr>
          <p:cNvSpPr txBox="1"/>
          <p:nvPr/>
        </p:nvSpPr>
        <p:spPr>
          <a:xfrm>
            <a:off x="4807670" y="5041440"/>
            <a:ext cx="6457361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dirty="0"/>
              <a:t>Подготовила Воробьева В.И.</a:t>
            </a:r>
          </a:p>
          <a:p>
            <a:r>
              <a:rPr lang="ru-RU" sz="2900" dirty="0"/>
              <a:t>МОУ «Гимназия 4» </a:t>
            </a:r>
          </a:p>
          <a:p>
            <a:r>
              <a:rPr lang="ru-RU" sz="2900" dirty="0"/>
              <a:t>дошкольное отделение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90E6DE-029D-5521-1B31-CC7A67CC1F0E}"/>
              </a:ext>
            </a:extLst>
          </p:cNvPr>
          <p:cNvSpPr txBox="1"/>
          <p:nvPr/>
        </p:nvSpPr>
        <p:spPr>
          <a:xfrm flipH="1">
            <a:off x="549896" y="115659"/>
            <a:ext cx="116421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800" b="1" i="1" dirty="0">
                <a:solidFill>
                  <a:srgbClr val="7030A0"/>
                </a:solidFill>
              </a:rPr>
              <a:t>Консультация для воспитателей</a:t>
            </a:r>
          </a:p>
        </p:txBody>
      </p:sp>
    </p:spTree>
    <p:extLst>
      <p:ext uri="{BB962C8B-B14F-4D97-AF65-F5344CB8AC3E}">
        <p14:creationId xmlns:p14="http://schemas.microsoft.com/office/powerpoint/2010/main" val="4232452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99BA386-1A80-36AA-7803-E4376A91B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3600" cy="727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5BACA3-1FB9-5481-F623-4DE6071BAB66}"/>
              </a:ext>
            </a:extLst>
          </p:cNvPr>
          <p:cNvSpPr txBox="1"/>
          <p:nvPr/>
        </p:nvSpPr>
        <p:spPr>
          <a:xfrm flipH="1">
            <a:off x="2104103" y="147484"/>
            <a:ext cx="970443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/>
              <a:t>Акция «Сделаем наш детский садик чище»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F86A59-3E07-DD02-A47B-BDBFFFF234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309" y="925910"/>
            <a:ext cx="4838513" cy="362888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3A28754-06B2-3836-A5C1-E9BC6C7E73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4971" y="2099968"/>
            <a:ext cx="3211461" cy="428194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1F37DB-5BB2-83C8-6BAF-4DF39C351D8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69"/>
          <a:stretch/>
        </p:blipFill>
        <p:spPr>
          <a:xfrm>
            <a:off x="8406581" y="3719662"/>
            <a:ext cx="3785419" cy="355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896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99BA386-1A80-36AA-7803-E4376A91B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3600" cy="727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3EC115-F26E-9169-FBCE-A45BA3F357E3}"/>
              </a:ext>
            </a:extLst>
          </p:cNvPr>
          <p:cNvSpPr txBox="1"/>
          <p:nvPr/>
        </p:nvSpPr>
        <p:spPr>
          <a:xfrm>
            <a:off x="2111605" y="197963"/>
            <a:ext cx="8634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Тематический день «День ЗЕМЛИ»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8C98E6D-90AB-476D-20DF-AB7077126A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5849"/>
            <a:ext cx="3423557" cy="256766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4FB2DCD-F30E-7631-AD28-E4B40BBD1C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557" y="905849"/>
            <a:ext cx="5344888" cy="599997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D98D784-A06E-D782-9C7C-E014A58F7AF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10" y="3299821"/>
            <a:ext cx="3429000" cy="378300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596611B-3040-0BD5-2952-534ABAB37BA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8445" y="902141"/>
            <a:ext cx="4250750" cy="3188063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29FB7AD-A76E-BA3A-1AF0-152411BB296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8445" y="3995969"/>
            <a:ext cx="4158343" cy="311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418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72C71C2-800E-DE39-EB78-612994620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16560"/>
            <a:ext cx="12293600" cy="727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2EC579-BA80-84F5-CE84-F0F72A9C65F5}"/>
              </a:ext>
            </a:extLst>
          </p:cNvPr>
          <p:cNvSpPr txBox="1"/>
          <p:nvPr/>
        </p:nvSpPr>
        <p:spPr>
          <a:xfrm>
            <a:off x="2727960" y="-115758"/>
            <a:ext cx="8001000" cy="952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55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</a:t>
            </a:r>
            <a:r>
              <a:rPr lang="ru-RU" sz="55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Письмо-жалоба»</a:t>
            </a:r>
            <a:endParaRPr lang="ru-RU" sz="55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A83576-24F3-588B-0419-D789669B27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833573" y="2184611"/>
            <a:ext cx="5108787" cy="383159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9BBC84-9D70-93C3-A76D-92C3D28422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17805" y="2184611"/>
            <a:ext cx="5108788" cy="383159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E2A679F-D1A5-CD4A-E41D-8194D890092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87801" y="2184611"/>
            <a:ext cx="5108787" cy="383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483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72C71C2-800E-DE39-EB78-612994620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3600" cy="727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441702-6643-7D8A-17DB-E517C7CB693A}"/>
              </a:ext>
            </a:extLst>
          </p:cNvPr>
          <p:cNvSpPr txBox="1"/>
          <p:nvPr/>
        </p:nvSpPr>
        <p:spPr>
          <a:xfrm>
            <a:off x="2382520" y="363974"/>
            <a:ext cx="8834120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5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« Кейс – технология». </a:t>
            </a:r>
            <a:endParaRPr lang="ru-RU" sz="550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C129C6E-C513-CBBE-784C-5CDBDF6F8E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546"/>
          <a:stretch/>
        </p:blipFill>
        <p:spPr>
          <a:xfrm rot="5400000">
            <a:off x="6344612" y="1933099"/>
            <a:ext cx="4771840" cy="386190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43C28BD-8C97-5CA5-CAD8-28C5659CE7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28241" y="1577412"/>
            <a:ext cx="4771838" cy="457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5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72C71C2-800E-DE39-EB78-612994620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3600" cy="727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1390BE-CF17-DED4-7E86-5651BEA47A82}"/>
              </a:ext>
            </a:extLst>
          </p:cNvPr>
          <p:cNvSpPr txBox="1"/>
          <p:nvPr/>
        </p:nvSpPr>
        <p:spPr>
          <a:xfrm>
            <a:off x="4150360" y="323334"/>
            <a:ext cx="6146800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75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«ИОС»</a:t>
            </a:r>
            <a:endParaRPr lang="ru-RU" sz="75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7D1242B-2F4E-8894-B620-A032164D47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3681" y="2136710"/>
            <a:ext cx="5293412" cy="3970059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E2454FF-D1F8-FE57-40C6-2E2275662C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5673" y="1385480"/>
            <a:ext cx="5819105" cy="547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09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72C71C2-800E-DE39-EB78-612994620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3600" cy="727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8ABC1A-8A10-A849-1C7F-D29D87334CD0}"/>
              </a:ext>
            </a:extLst>
          </p:cNvPr>
          <p:cNvSpPr txBox="1"/>
          <p:nvPr/>
        </p:nvSpPr>
        <p:spPr>
          <a:xfrm>
            <a:off x="284480" y="262374"/>
            <a:ext cx="12192000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5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«Метод экологической идентификации»</a:t>
            </a:r>
            <a:endParaRPr lang="ru-RU" sz="45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A6262E-1AB5-A26E-A766-161459EE0E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3360"/>
            <a:ext cx="4256677" cy="519523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E40A56E-6682-FCDD-602E-82EA23FC2F9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1840" y="1483360"/>
            <a:ext cx="4266159" cy="51952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8B854A0-BA2A-0990-050F-8B21F7D3498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3841" y="1483360"/>
            <a:ext cx="3473241" cy="519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552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72C71C2-800E-DE39-EB78-612994620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3600" cy="727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3B3EA9-D990-CB20-184A-BDC611F2FA7F}"/>
              </a:ext>
            </a:extLst>
          </p:cNvPr>
          <p:cNvSpPr txBox="1"/>
          <p:nvPr/>
        </p:nvSpPr>
        <p:spPr>
          <a:xfrm>
            <a:off x="0" y="258393"/>
            <a:ext cx="124339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11111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«</a:t>
            </a:r>
            <a:r>
              <a:rPr lang="ru-RU" sz="4000" b="1" dirty="0" err="1">
                <a:solidFill>
                  <a:srgbClr val="11111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Проектно</a:t>
            </a:r>
            <a:r>
              <a:rPr lang="ru-RU" sz="4000" b="1" dirty="0">
                <a:solidFill>
                  <a:srgbClr val="11111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 - исследовательская деятельность»</a:t>
            </a:r>
            <a:endParaRPr lang="ru-RU" sz="4000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0814E633-297C-1CA0-4F21-3153741798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F8A3DA-5A19-9E0C-D8DD-730B2FB068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0496" y="1006830"/>
            <a:ext cx="4046301" cy="285295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C17B46A-CFB0-9AD3-C68B-E5B8762FA2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056" y="3859788"/>
            <a:ext cx="3943546" cy="295766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F7B8235-AA4B-9F18-5642-E33DF85300D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3407" y="904265"/>
            <a:ext cx="3961438" cy="295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108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72C71C2-800E-DE39-EB78-612994620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3600" cy="727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92FB325-020B-0A43-DF1A-D8E60B7CB60B}"/>
              </a:ext>
            </a:extLst>
          </p:cNvPr>
          <p:cNvSpPr txBox="1"/>
          <p:nvPr/>
        </p:nvSpPr>
        <p:spPr>
          <a:xfrm>
            <a:off x="1608881" y="382493"/>
            <a:ext cx="11516810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500" b="1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Экологический микрофон</a:t>
            </a:r>
            <a:endParaRPr lang="ru-RU" sz="55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F6E8DB5-694F-19C0-D411-4C00949D21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099" y="1423448"/>
            <a:ext cx="7151801" cy="536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541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72C71C2-800E-DE39-EB78-612994620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3600" cy="727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92FB325-020B-0A43-DF1A-D8E60B7CB60B}"/>
              </a:ext>
            </a:extLst>
          </p:cNvPr>
          <p:cNvSpPr txBox="1"/>
          <p:nvPr/>
        </p:nvSpPr>
        <p:spPr>
          <a:xfrm>
            <a:off x="4074288" y="278320"/>
            <a:ext cx="1151681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500" b="1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                 </a:t>
            </a:r>
          </a:p>
          <a:p>
            <a:r>
              <a:rPr lang="ru-RU" sz="5500" b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                  </a:t>
            </a:r>
            <a:r>
              <a:rPr lang="ru-RU" sz="5500" b="1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 «</a:t>
            </a:r>
            <a:r>
              <a:rPr lang="ru-RU" sz="6000" b="1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СОРСИ</a:t>
            </a:r>
            <a:r>
              <a:rPr lang="ru-RU" sz="5500" b="1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»</a:t>
            </a:r>
            <a:endParaRPr lang="ru-RU" sz="55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097E2B-F9A2-CE06-9B72-AF33A2F25A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2212" y="0"/>
            <a:ext cx="4959929" cy="288447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BF3BBA6-7BA5-1474-38DD-E224B326D9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410" y="3091384"/>
            <a:ext cx="3137381" cy="418317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AFC9E9D-512D-098E-4108-EF0C735818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203" y="2396505"/>
            <a:ext cx="3137381" cy="418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901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FB4D210-506C-4E35-D0D9-5D54CD66C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3600" cy="727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E919EE-82DF-D6D2-9D0E-79BC6DF08E1D}"/>
              </a:ext>
            </a:extLst>
          </p:cNvPr>
          <p:cNvSpPr txBox="1"/>
          <p:nvPr/>
        </p:nvSpPr>
        <p:spPr>
          <a:xfrm>
            <a:off x="1512648" y="156302"/>
            <a:ext cx="131126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/>
              <a:t>Акция «Покормите птиц зимой что бы пели нам весной»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B82CF58-C260-37D3-3BD7-383724E800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241" y="1156518"/>
            <a:ext cx="6059950" cy="454496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52B627-091B-73C6-8901-A0C516E363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5034" y="1156518"/>
            <a:ext cx="3408722" cy="454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1684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79</Words>
  <Application>Microsoft Office PowerPoint</Application>
  <PresentationFormat>Широкоэкранный</PresentationFormat>
  <Paragraphs>16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 Воробьева</dc:creator>
  <cp:lastModifiedBy>Виктория Воробьева</cp:lastModifiedBy>
  <cp:revision>14</cp:revision>
  <dcterms:created xsi:type="dcterms:W3CDTF">2023-01-27T13:01:23Z</dcterms:created>
  <dcterms:modified xsi:type="dcterms:W3CDTF">2023-10-25T12:34:54Z</dcterms:modified>
</cp:coreProperties>
</file>