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9" r:id="rId3"/>
    <p:sldId id="335" r:id="rId4"/>
    <p:sldId id="328" r:id="rId5"/>
    <p:sldId id="329" r:id="rId6"/>
    <p:sldId id="337" r:id="rId7"/>
    <p:sldId id="330" r:id="rId8"/>
    <p:sldId id="316" r:id="rId9"/>
    <p:sldId id="333" r:id="rId10"/>
    <p:sldId id="331" r:id="rId11"/>
    <p:sldId id="339" r:id="rId12"/>
    <p:sldId id="293" r:id="rId13"/>
    <p:sldId id="313" r:id="rId14"/>
    <p:sldId id="338" r:id="rId15"/>
    <p:sldId id="311" r:id="rId16"/>
    <p:sldId id="342" r:id="rId17"/>
    <p:sldId id="309" r:id="rId18"/>
    <p:sldId id="312" r:id="rId19"/>
    <p:sldId id="319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586" autoAdjust="0"/>
  </p:normalViewPr>
  <p:slideViewPr>
    <p:cSldViewPr>
      <p:cViewPr varScale="1">
        <p:scale>
          <a:sx n="66" d="100"/>
          <a:sy n="66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70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EF6B3-B86D-40F4-9005-56424D631151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200BE-6166-45DC-B33E-678261F55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200BE-6166-45DC-B33E-678261F5595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200BE-6166-45DC-B33E-678261F5595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D:\&#1050;&#1054;&#1053;&#1060;&#1045;&#1056;&#1045;&#1053;&#1062;&#1048;&#1048;\&#1055;&#1040;&#1090;&#1088;&#1080;&#1086;&#1090;&#1080;&#1095;\&#1055;&#1040;&#1058;&#1056;&#1048;&#1054;&#1058;&#1048;&#1063;\&#1053;&#1086;&#1074;&#1099;&#1081;%20&#1087;&#1088;&#1086;&#1077;&#1082;&#1090;.mp4" TargetMode="Externa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781" y="1"/>
            <a:ext cx="9144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57513"/>
            <a:ext cx="8745742" cy="1470025"/>
          </a:xfrm>
        </p:spPr>
        <p:txBody>
          <a:bodyPr>
            <a:normAutofit fontScale="90000"/>
          </a:bodyPr>
          <a:lstStyle/>
          <a:p>
            <a:r>
              <a:rPr lang="ru-RU" sz="1800" i="1" smtClean="0">
                <a:solidFill>
                  <a:prstClr val="black"/>
                </a:solidFill>
                <a:latin typeface="Georgia" panose="02040502050405020303" pitchFamily="18" charset="0"/>
              </a:rPr>
              <a:t/>
            </a:r>
            <a:br>
              <a:rPr lang="ru-RU" sz="1800" i="1" smtClean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1800" i="1" smtClean="0">
                <a:solidFill>
                  <a:prstClr val="black"/>
                </a:solidFill>
                <a:latin typeface="Georgia" panose="02040502050405020303" pitchFamily="18" charset="0"/>
              </a:rPr>
              <a:t/>
            </a:r>
            <a:br>
              <a:rPr lang="ru-RU" sz="1800" i="1" smtClean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1800" i="1" smtClean="0">
                <a:solidFill>
                  <a:prstClr val="black"/>
                </a:solidFill>
                <a:latin typeface="Georgia" panose="02040502050405020303" pitchFamily="18" charset="0"/>
              </a:rPr>
              <a:t/>
            </a:r>
            <a:br>
              <a:rPr lang="ru-RU" sz="1800" i="1" smtClean="0">
                <a:solidFill>
                  <a:prstClr val="black"/>
                </a:solidFill>
                <a:latin typeface="Georgia" panose="02040502050405020303" pitchFamily="18" charset="0"/>
              </a:rPr>
            </a:br>
            <a:r>
              <a:rPr lang="ru-RU" sz="20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«Сотниковский детский сад»</a:t>
            </a:r>
            <a:r>
              <a:rPr lang="ru-RU" sz="18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9137993" cy="344213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>
              <a:spcBef>
                <a:spcPts val="0"/>
              </a:spcBef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«Патриотическое воспитание дошкольников »</a:t>
            </a:r>
          </a:p>
          <a:p>
            <a:pPr algn="l"/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6286520"/>
            <a:ext cx="46434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Шукайло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Дина Васильевна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285728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Село, в котором я живу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2" descr="D:\ПАТРИОТИЧ\20230216_1133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214422"/>
            <a:ext cx="4071966" cy="4261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3" descr="D:\ПАТРИОТИЧ\20230216_113451.jpg"/>
          <p:cNvPicPr>
            <a:picLocks noChangeAspect="1" noChangeArrowheads="1"/>
          </p:cNvPicPr>
          <p:nvPr/>
        </p:nvPicPr>
        <p:blipFill>
          <a:blip r:embed="rId4" cstate="email"/>
          <a:srcRect r="-774"/>
          <a:stretch>
            <a:fillRect/>
          </a:stretch>
        </p:blipFill>
        <p:spPr bwMode="auto">
          <a:xfrm>
            <a:off x="4669972" y="3929066"/>
            <a:ext cx="418830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4786314" y="6469051"/>
            <a:ext cx="4040188" cy="38894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Один из первых домов села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" name="Picture 2" descr="D:\ПАТРИОТИЧ\Screenshot_20230220-124739_Gallery - копи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5398782" y="601955"/>
            <a:ext cx="2428893" cy="322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286380" y="3357562"/>
            <a:ext cx="30003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Первые жители села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285728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85852" y="428604"/>
            <a:ext cx="6500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Фотовыставки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Текст 2"/>
          <p:cNvSpPr txBox="1">
            <a:spLocks/>
          </p:cNvSpPr>
          <p:nvPr/>
        </p:nvSpPr>
        <p:spPr>
          <a:xfrm>
            <a:off x="285720" y="1571612"/>
            <a:ext cx="4643470" cy="1250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«Полвека по дорожке шагают в садик ножки»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Текст 4"/>
          <p:cNvSpPr txBox="1">
            <a:spLocks/>
          </p:cNvSpPr>
          <p:nvPr/>
        </p:nvSpPr>
        <p:spPr>
          <a:xfrm>
            <a:off x="4929190" y="3071810"/>
            <a:ext cx="4041775" cy="8937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               «Мое село»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3" descr="D:\ПАТРИОТИЧ\20151221_14164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8826" y="3000372"/>
            <a:ext cx="4876322" cy="1928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Рисунок 31" descr="20151221_14174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5" y="4357694"/>
            <a:ext cx="3561763" cy="1857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7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3642" y="3214686"/>
            <a:ext cx="2590411" cy="3452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3" descr="C:\Users\Дс\Desktop\куклы\IMG_20170222_10460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286512" y="214290"/>
            <a:ext cx="2643206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5" descr="D:\ПАТРИОТИЧ\20220425_0959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 t="-2363"/>
          <a:stretch>
            <a:fillRect/>
          </a:stretch>
        </p:blipFill>
        <p:spPr bwMode="auto">
          <a:xfrm rot="5400000">
            <a:off x="-71470" y="642917"/>
            <a:ext cx="2786081" cy="19288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4" descr="D:\ПАТРИОТИЧ\Screenshot_20230215-131910_Galler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1428736"/>
            <a:ext cx="2311229" cy="39290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3" descr="D:\ПАТРИОТИЧ\Screenshot_20230213-133650_Gallery.jpg"/>
          <p:cNvPicPr>
            <a:picLocks noChangeAspect="1" noChangeArrowheads="1"/>
          </p:cNvPicPr>
          <p:nvPr/>
        </p:nvPicPr>
        <p:blipFill>
          <a:blip r:embed="rId7" cstate="print"/>
          <a:srcRect r="-3237"/>
          <a:stretch>
            <a:fillRect/>
          </a:stretch>
        </p:blipFill>
        <p:spPr bwMode="auto">
          <a:xfrm>
            <a:off x="6000760" y="3286124"/>
            <a:ext cx="2928958" cy="33628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285984" y="285728"/>
            <a:ext cx="3786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Взаимодействие с 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библиотекой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3074" name="Picture 2" descr="D:\ПАТРИОТИЧ\20230215_0911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642918"/>
            <a:ext cx="3429024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D:\ПАТРИОТИЧ\20230215_0944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4071942"/>
            <a:ext cx="3456247" cy="2592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7" name="Picture 5" descr="D:\ПАТРИОТИЧ\20230215_0946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92876" y="3893348"/>
            <a:ext cx="3143274" cy="23574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3" descr="D:\ПАТРИОТИЧ\20230215_0922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4777384" y="723286"/>
            <a:ext cx="3500462" cy="2625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214290"/>
            <a:ext cx="5043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«Предметы русского быта»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3075" name="Picture 3" descr="D:\ПАТРИОТИЧ\Screenshot_20230219-130621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1214422"/>
            <a:ext cx="1785950" cy="25469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4" descr="D:\ПАТРИОТИЧ\20211124_1638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4214818"/>
            <a:ext cx="4000528" cy="2423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5" descr="D:\ПАТРИОТИЧ\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643314"/>
            <a:ext cx="2507382" cy="2502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D:\ПАТРИОТИЧ\Screenshot_20230215-131754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5786" y="1571612"/>
            <a:ext cx="1867178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4" descr="D:\ПАТРИОТИЧ\Screenshot_20230215-131410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14290"/>
            <a:ext cx="2578354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6286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«Лучшее средство привить детям любовь к Отечеству состоит в том, чтобы эта любовь была у отцов»         Монтескье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285728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2" descr="D:\ПАТРИОТИЧ\20230216_0941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1" y="3786190"/>
            <a:ext cx="4405673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" descr="D:\ПАТРИОТИЧ\Screenshot_20230215-132130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00042"/>
            <a:ext cx="4107685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4" descr="D:\ПАТРИОТИЧ\Screenshot_20230215-132044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131008"/>
            <a:ext cx="2428892" cy="3377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3" descr="D:\ПАТРИОТИЧ\Screenshot_20230215-132037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928670"/>
            <a:ext cx="3276236" cy="2439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 rot="5400000">
            <a:off x="1214414" y="57148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285728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Новый проект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14348" y="500042"/>
            <a:ext cx="7786742" cy="584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285728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«Этих дней не смолкнет слава»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3794" name="Picture 2" descr="D:\ПАТРИОТИЧ\20170510_0958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 t="-725"/>
          <a:stretch>
            <a:fillRect/>
          </a:stretch>
        </p:blipFill>
        <p:spPr bwMode="auto">
          <a:xfrm rot="5400000">
            <a:off x="214027" y="1143240"/>
            <a:ext cx="2858029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6" name="Picture 4" descr="D:\ПАТРИОТИЧ\20170510_1007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5284" y="4214818"/>
            <a:ext cx="3214688" cy="2411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8" name="Picture 6" descr="D:\ПАТРИОТИЧ\20170510_1008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683255" y="1317611"/>
            <a:ext cx="2992462" cy="20717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9" name="Picture 7" descr="D:\ПАТРИОТИЧ\20170510_101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6" y="4214818"/>
            <a:ext cx="3143014" cy="2357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2" descr="D:\ПАТРИОТИЧ\IMG-20230213-WA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1285860"/>
            <a:ext cx="1984514" cy="26253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36867" name="Picture 3" descr="D:\ПАТРИОТИЧ\20221013_0915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225548" y="989634"/>
            <a:ext cx="2571768" cy="2164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3" descr="D:\ПАТРИОТИЧ\АКЦИЯ\20220323_1006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29" y="1071546"/>
            <a:ext cx="2678925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3" descr="D:\ПАТРИОТИЧ\IMG-20220323-WA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8745" y="3714752"/>
            <a:ext cx="3524275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Picture 4" descr="D:\ПАТРИОТИЧ\IMG-20220506-WA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929066"/>
            <a:ext cx="4185684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6" name="Picture 2" descr="D:\ПАТРИОТИЧ\20221012_1127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/>
          <a:srcRect b="-525"/>
          <a:stretch>
            <a:fillRect/>
          </a:stretch>
        </p:blipFill>
        <p:spPr bwMode="auto">
          <a:xfrm>
            <a:off x="285720" y="857232"/>
            <a:ext cx="2978226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5124" name="Picture 4" descr="D:\ПАТРИОТИЧ\IMG-20230206-WA0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071678"/>
            <a:ext cx="2571768" cy="3429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5" name="Picture 5" descr="D:\ПАТРИОТИЧ\IMG-20230206-WA0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5" y="2071679"/>
            <a:ext cx="2571769" cy="34290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4" descr="D:\ПАТРИОТИЧ\АКЦИЯ\IMG-20230218-WA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071546"/>
            <a:ext cx="2143140" cy="38100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-214338"/>
            <a:ext cx="9144774" cy="70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5715008" cy="5083164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«Слышишь песенку ручья?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Это — Родина твоя.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Слышишь голос соловья?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Это — Родина твоя.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Руки матери твоей,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Звон дождей, и шум ветвей,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И в лесу смородина —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Это тоже Родина»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М.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Пляцковский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                                  </a:t>
            </a:r>
            <a:b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</a:t>
            </a:r>
            <a:endParaRPr lang="ru-RU" sz="1800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Picture 2" descr="D:\ПАТРИОТИЧ\Screenshot_20230220-124745_Galler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22033" y="2250273"/>
            <a:ext cx="4214842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781" y="526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562" y="980728"/>
            <a:ext cx="9137993" cy="367240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>
              <a:spcBef>
                <a:spcPts val="0"/>
              </a:spcBef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lvl="0">
              <a:spcBef>
                <a:spcPts val="0"/>
              </a:spcBef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Спасибо за внимание!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l"/>
            <a:endParaRPr lang="ru-RU" sz="4800" dirty="0"/>
          </a:p>
        </p:txBody>
      </p:sp>
      <p:pic>
        <p:nvPicPr>
          <p:cNvPr id="6" name="Рисунок 22" descr="20160219_105211"/>
          <p:cNvPicPr>
            <a:picLocks noChangeAspect="1" noChangeArrowheads="1"/>
          </p:cNvPicPr>
          <p:nvPr/>
        </p:nvPicPr>
        <p:blipFill>
          <a:blip r:embed="rId3" cstate="email">
            <a:lum bright="-6000"/>
          </a:blip>
          <a:srcRect/>
          <a:stretch>
            <a:fillRect/>
          </a:stretch>
        </p:blipFill>
        <p:spPr bwMode="auto">
          <a:xfrm>
            <a:off x="3000364" y="3357562"/>
            <a:ext cx="2734146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889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-214338"/>
            <a:ext cx="9144774" cy="70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643182"/>
            <a:ext cx="4476780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2" descr="C:\Users\раеа\Desktop\Конференция\Новая папка\20170228_1058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02877" y="426445"/>
            <a:ext cx="342465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0"/>
            <a:ext cx="53578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«Только тот, кто любит, ценит и уважает накопленное и сохранённое предшествующим поколением, может любить Родину, узнать её, стать подлинным патриотом»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С. Михалков</a:t>
            </a:r>
            <a:endParaRPr lang="ru-RU" sz="2000" dirty="0"/>
          </a:p>
        </p:txBody>
      </p:sp>
      <p:pic>
        <p:nvPicPr>
          <p:cNvPr id="9" name="Picture 2" descr="D:\ПАТРИОТИЧ\20230112_0942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3714752"/>
            <a:ext cx="3619526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-214338"/>
            <a:ext cx="9144774" cy="70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                                  </a:t>
            </a:r>
            <a:b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</a:t>
            </a:r>
            <a:endParaRPr lang="ru-RU" sz="1800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 descr="D:\ПАТРИОТИЧ\20221128_120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500306"/>
            <a:ext cx="4400552" cy="4151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85720" y="0"/>
            <a:ext cx="685804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Любовь к родному краю, родной культуре,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родной речи начинается с малого – любви к своей семье, к своему жилищу, к своему детскому саду. Постепенно расширяясь, эта любовь переходит в любовь к родной стране, к ее истории, прошлому и настоящему,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ко всему человечеству»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          Д.С. Лихачев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-214338"/>
            <a:ext cx="9144774" cy="70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Музей «Русская изба» </a:t>
            </a:r>
            <a:endParaRPr lang="ru-RU" sz="2400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1" name="Рисунок 29" descr="IMG_5793"/>
          <p:cNvPicPr>
            <a:picLocks noChangeAspect="1" noChangeArrowheads="1"/>
          </p:cNvPicPr>
          <p:nvPr/>
        </p:nvPicPr>
        <p:blipFill>
          <a:blip r:embed="rId3" cstate="email"/>
          <a:srcRect b="-504"/>
          <a:stretch>
            <a:fillRect/>
          </a:stretch>
        </p:blipFill>
        <p:spPr bwMode="auto">
          <a:xfrm>
            <a:off x="285720" y="1000108"/>
            <a:ext cx="3868078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3" descr="D:\ПАТРИОТИЧ\Изба\IMG_57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000108"/>
            <a:ext cx="4020739" cy="2794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4" descr="D:\ПАТРИОТИЧ\IMG_20160219_1046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 b="-742"/>
          <a:stretch>
            <a:fillRect/>
          </a:stretch>
        </p:blipFill>
        <p:spPr bwMode="auto">
          <a:xfrm>
            <a:off x="500034" y="4000504"/>
            <a:ext cx="3498361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2" descr="D:\ПАТРИОТИЧ\20230203_1010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6" y="4000504"/>
            <a:ext cx="3500462" cy="2625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-214338"/>
            <a:ext cx="9144774" cy="70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243998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«На берегу реки </a:t>
            </a:r>
            <a:r>
              <a:rPr lang="ru-RU" sz="2000" b="1" i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Тайнушки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От городского шума вдалеке,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Раскинула свои владенья деревушка -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Село, которое  до слез знакомо мне…»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                                                                                       Данилова Олеся</a:t>
            </a:r>
            <a:endParaRPr lang="ru-RU" sz="1800" b="1" dirty="0"/>
          </a:p>
        </p:txBody>
      </p:sp>
      <p:pic>
        <p:nvPicPr>
          <p:cNvPr id="10" name="Picture 2" descr="D:\ПАТРИОТИЧ\Screenshot_20230213-134630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 r="-73"/>
          <a:stretch>
            <a:fillRect/>
          </a:stretch>
        </p:blipFill>
        <p:spPr bwMode="auto">
          <a:xfrm>
            <a:off x="285720" y="2428868"/>
            <a:ext cx="8559804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-214338"/>
            <a:ext cx="9144774" cy="707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                                  </a:t>
            </a:r>
            <a:b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                                                                          </a:t>
            </a:r>
            <a:endParaRPr lang="ru-RU" sz="1800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0" name="Picture 2" descr="C:\Users\Дс\Desktop\ФОТКИ\20170124_1042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500034" y="428604"/>
            <a:ext cx="4071967" cy="3054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5" descr="D:\ПАТРИОТИЧ\IMG-20220901-WA00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0"/>
            <a:ext cx="3947459" cy="2955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2" descr="D:\ПАТРИОТИЧ\IMG-20220901-WA00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643314"/>
            <a:ext cx="3994162" cy="29956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3" descr="D:\ПАТРИОТИЧ\IMG-20220922-WA000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3500438"/>
            <a:ext cx="4000528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071538" y="0"/>
            <a:ext cx="3147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Наши экскурсии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4" y="26203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285728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101" name="Picture 5" descr="D:\ПАТРИОТИЧ\Screenshot_20230215-132853_Galler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876"/>
            <a:ext cx="3930884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28" descr="DSC006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96324" y="3571876"/>
            <a:ext cx="3784253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4" descr="D:\ПАТРИОТИЧ\Screenshot_20230213-134700_Galle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928670"/>
            <a:ext cx="4071966" cy="24300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9" descr="SAM_0541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558462"/>
            <a:ext cx="3000396" cy="2818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0" y="285728"/>
            <a:ext cx="6643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      Проект  «Откуда приходит хлеб»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owerpointhintergrund.com/uploads/2017/07/free-powerpoint-backgrounds-free-powerpoint--keynote-backgrounds--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774" cy="683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> </a:t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9113" y="2060848"/>
            <a:ext cx="8451559" cy="45751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2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285728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Каждое село славится своими людьми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2" descr="D:\ПАТРИОТИЧ\20230216_1134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928670"/>
            <a:ext cx="4738721" cy="30072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357694"/>
            <a:ext cx="2500330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6" descr="D:\ПАТРИОТИЧ\Screenshot_20230220-124707_Chrom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5" y="1285860"/>
            <a:ext cx="2623561" cy="38867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857356" y="3929066"/>
            <a:ext cx="2634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Мишуренко А.А.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52863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Данилов Н.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" name="Picture 2" descr="D:\ПАТРИОТИЧ\Screenshot_20230222-131057_Galler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email"/>
          <a:srcRect r="-274"/>
          <a:stretch>
            <a:fillRect/>
          </a:stretch>
        </p:blipFill>
        <p:spPr bwMode="auto">
          <a:xfrm>
            <a:off x="285720" y="4357694"/>
            <a:ext cx="2513566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04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1735</TotalTime>
  <Words>159</Words>
  <Application>Microsoft Office PowerPoint</Application>
  <PresentationFormat>Экран (4:3)</PresentationFormat>
  <Paragraphs>48</Paragraphs>
  <Slides>20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Муниципальное бюджетное дошкольное образовательное учреждение  «Сотниковский детский сад»   </vt:lpstr>
      <vt:lpstr>«Слышишь песенку ручья? Это — Родина твоя. Слышишь голос соловья? Это — Родина твоя. Руки матери твоей, Звон дождей, и шум ветвей, И в лесу смородина — Это тоже Родина»            М. Пляцковский                                                                                                                                                                                           </vt:lpstr>
      <vt:lpstr>Слайд 3</vt:lpstr>
      <vt:lpstr>                                                                                                                                                                                                         </vt:lpstr>
      <vt:lpstr>Музей «Русская изба» </vt:lpstr>
      <vt:lpstr>«На берегу реки Тайнушки От городского шума вдалеке, Раскинула свои владенья деревушка - Село, которое  до слез знакомо мне…»                                                                                               Данилова Олеся</vt:lpstr>
      <vt:lpstr>                                                                                                                                                                                                         </vt:lpstr>
      <vt:lpstr> </vt:lpstr>
      <vt:lpstr>  </vt:lpstr>
      <vt:lpstr> </vt:lpstr>
      <vt:lpstr> </vt:lpstr>
      <vt:lpstr> </vt:lpstr>
      <vt:lpstr>Слайд 13</vt:lpstr>
      <vt:lpstr>Слайд 14</vt:lpstr>
      <vt:lpstr> </vt:lpstr>
      <vt:lpstr> </vt:lpstr>
      <vt:lpstr> </vt:lpstr>
      <vt:lpstr> </vt:lpstr>
      <vt:lpstr>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«Истоки способностей и дарований детей на кончиках пальцев. От пальцев идут тончайшие ручейки,  которые питают источник творческой  мысли».   В.А. Сухомлинский</dc:title>
  <dc:creator>Виолетта</dc:creator>
  <cp:lastModifiedBy>User</cp:lastModifiedBy>
  <cp:revision>162</cp:revision>
  <dcterms:created xsi:type="dcterms:W3CDTF">2018-03-16T16:38:03Z</dcterms:created>
  <dcterms:modified xsi:type="dcterms:W3CDTF">2023-10-25T06:53:24Z</dcterms:modified>
</cp:coreProperties>
</file>