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rmAutofit fontScale="90000"/>
          </a:bodyPr>
          <a:lstStyle/>
          <a:p>
            <a:r>
              <a:rPr lang="ru-RU" dirty="0"/>
              <a:t>Деловая игра для педагогов "Устами младенца"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0964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92696"/>
            <a:ext cx="7200800" cy="504056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Цель:</a:t>
            </a:r>
            <a:endParaRPr lang="ru-RU" dirty="0"/>
          </a:p>
          <a:p>
            <a:r>
              <a:rPr lang="ru-RU" dirty="0"/>
              <a:t>- увлечь педагогов в профессию «воспитатель дошкольной организации»;</a:t>
            </a:r>
          </a:p>
          <a:p>
            <a:r>
              <a:rPr lang="ru-RU" dirty="0"/>
              <a:t>-создать благоприятные условия для проведения деловой игры;</a:t>
            </a:r>
          </a:p>
          <a:p>
            <a:r>
              <a:rPr lang="ru-RU" dirty="0"/>
              <a:t>-раскрыть роль воспитателя в системе профессиональной подготовки современного педагога;</a:t>
            </a:r>
          </a:p>
          <a:p>
            <a:r>
              <a:rPr lang="ru-RU" dirty="0"/>
              <a:t>-ввести роль воспитателя в систему педагогических знаний, показать его значение в построении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-образовательного процесса;</a:t>
            </a:r>
          </a:p>
          <a:p>
            <a:r>
              <a:rPr lang="ru-RU" dirty="0"/>
              <a:t>-повлиять на профессиональное становление педагога;</a:t>
            </a:r>
          </a:p>
          <a:p>
            <a:r>
              <a:rPr lang="ru-RU" dirty="0"/>
              <a:t>- создать благоприятный психологический климат в коллективе.</a:t>
            </a:r>
          </a:p>
          <a:p>
            <a:r>
              <a:rPr lang="ru-RU" dirty="0"/>
              <a:t> </a:t>
            </a:r>
            <a:r>
              <a:rPr lang="ru-RU" b="1" dirty="0"/>
              <a:t>Форма проведения:</a:t>
            </a:r>
            <a:r>
              <a:rPr lang="ru-RU" dirty="0"/>
              <a:t> «деловая игра».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9638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6196405" cy="5184576"/>
          </a:xfrm>
        </p:spPr>
        <p:txBody>
          <a:bodyPr/>
          <a:lstStyle/>
          <a:p>
            <a:r>
              <a:rPr lang="ru-RU" b="1" dirty="0"/>
              <a:t>1. Игра « Разминка» </a:t>
            </a:r>
            <a:endParaRPr lang="ru-RU" b="1" dirty="0"/>
          </a:p>
          <a:p>
            <a:r>
              <a:rPr lang="ru-RU" b="1" dirty="0"/>
              <a:t>2.Игра «Ромашка</a:t>
            </a:r>
            <a:r>
              <a:rPr lang="ru-RU" b="1" dirty="0" smtClean="0"/>
              <a:t>»</a:t>
            </a:r>
          </a:p>
          <a:p>
            <a:r>
              <a:rPr lang="ru-RU" b="1" dirty="0"/>
              <a:t>3. Игра «Да, нет</a:t>
            </a:r>
            <a:r>
              <a:rPr lang="ru-RU" b="1" dirty="0" smtClean="0"/>
              <a:t>»</a:t>
            </a:r>
          </a:p>
          <a:p>
            <a:r>
              <a:rPr lang="ru-RU" b="1" dirty="0"/>
              <a:t>4. Игра «Литературная страница</a:t>
            </a:r>
            <a:r>
              <a:rPr lang="ru-RU" b="1" dirty="0" smtClean="0"/>
              <a:t>»</a:t>
            </a:r>
          </a:p>
          <a:p>
            <a:r>
              <a:rPr lang="ru-RU" b="1" dirty="0"/>
              <a:t>5. Игра « Русские народные сказки</a:t>
            </a:r>
            <a:r>
              <a:rPr lang="ru-RU" b="1" dirty="0" smtClean="0"/>
              <a:t>»</a:t>
            </a:r>
          </a:p>
          <a:p>
            <a:r>
              <a:rPr lang="ru-RU" b="1" dirty="0"/>
              <a:t>6</a:t>
            </a:r>
            <a:r>
              <a:rPr lang="ru-RU" dirty="0"/>
              <a:t>.</a:t>
            </a:r>
            <a:r>
              <a:rPr lang="ru-RU" b="1" dirty="0"/>
              <a:t> Игра «Назовите одним словом</a:t>
            </a:r>
            <a:r>
              <a:rPr lang="ru-RU" b="1" dirty="0" smtClean="0"/>
              <a:t>»</a:t>
            </a:r>
          </a:p>
          <a:p>
            <a:r>
              <a:rPr lang="ru-RU" b="1" dirty="0"/>
              <a:t>7. Игра «Блиц-опрос</a:t>
            </a:r>
            <a:r>
              <a:rPr lang="ru-RU" b="1" dirty="0" smtClean="0"/>
              <a:t>»</a:t>
            </a:r>
          </a:p>
          <a:p>
            <a:r>
              <a:rPr lang="ru-RU" b="1" dirty="0"/>
              <a:t>8. Игра «Капитаны</a:t>
            </a:r>
            <a:r>
              <a:rPr lang="ru-RU" b="1" dirty="0" smtClean="0"/>
              <a:t>»</a:t>
            </a:r>
          </a:p>
          <a:p>
            <a:r>
              <a:rPr lang="ru-RU" b="1" dirty="0"/>
              <a:t>9. Игра «Инсценировка</a:t>
            </a:r>
            <a:r>
              <a:rPr lang="ru-RU" b="1" dirty="0" smtClean="0"/>
              <a:t>»</a:t>
            </a:r>
          </a:p>
          <a:p>
            <a:r>
              <a:rPr lang="ru-RU" b="1" dirty="0"/>
              <a:t>10. Игра «пословицы и поговорки»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597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22.userapi.com/impg/D0WEBVSLK8lLD3geCgVoX9MGoDyr3E94xovJfQ/RIglCf4H_7A.jpg?size=687x1200&amp;quality=95&amp;sign=a2d48b12fcd3e16153a7d21bbdc64159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124744"/>
            <a:ext cx="2880320" cy="503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159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5.userapi.com/impg/zBJzGC9ydBIxlypIjAOKsPzO4uFeEr-K5N_9LA/RLuUGDNvj5w.jpg?size=1159x684&amp;quality=95&amp;sign=3c703c7b4f90d89ec649bf704c9c0181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198801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420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un9-54.userapi.com/impg/CT5yePJS7ci3jHY3KLb2ZtYdcQmn0fBA3ZzJGQ/iaLTRjPgA54.jpg?size=1600x720&amp;quality=95&amp;sign=4eb69d414fe6375a0e2a308cee057264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7200800" cy="435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595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un9-5.userapi.com/impg/zBJzGC9ydBIxlypIjAOKsPzO4uFeEr-K5N_9LA/RLuUGDNvj5w.jpg?size=1159x684&amp;quality=95&amp;sign=3c703c7b4f90d89ec649bf704c9c0181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719960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588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sun9-78.userapi.com/impg/ErGsJ0y7UAaiW8gDkx1DU54Zw_PkoD2LPm-sbw/l-Bh7e3G6x0.jpg?size=1600x854&amp;quality=95&amp;sign=90637d5de928af97241ec55ff1b84507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6886472" cy="426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792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</TotalTime>
  <Words>78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Деловая игра для педагогов "Устами младенца"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для педагогов "Устами младенца" </dc:title>
  <dc:creator>noyt</dc:creator>
  <cp:lastModifiedBy>noyt</cp:lastModifiedBy>
  <cp:revision>2</cp:revision>
  <dcterms:created xsi:type="dcterms:W3CDTF">2023-10-26T07:01:37Z</dcterms:created>
  <dcterms:modified xsi:type="dcterms:W3CDTF">2023-10-26T07:19:17Z</dcterms:modified>
</cp:coreProperties>
</file>