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>
        <p:scale>
          <a:sx n="75" d="100"/>
          <a:sy n="75" d="100"/>
        </p:scale>
        <p:origin x="-1666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5076">
            <a:off x="531721" y="4377068"/>
            <a:ext cx="2736304" cy="2052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800" y="188640"/>
            <a:ext cx="8784976" cy="4608512"/>
          </a:xfrm>
        </p:spPr>
        <p:txBody>
          <a:bodyPr/>
          <a:lstStyle/>
          <a:p>
            <a:pPr marL="182880" indent="0">
              <a:buNone/>
            </a:pPr>
            <a:r>
              <a:rPr lang="ru-RU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«Использование приемов мнемотехники в развитии связной речи у детей дошкольного возраста»</a:t>
            </a:r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61048"/>
            <a:ext cx="4392488" cy="273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901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noyt\Desktop\Для сказки\z3-zfmZP2C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832830" y="-620870"/>
            <a:ext cx="3725220" cy="496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noyt\Desktop\Для сказки\M7TtIx-V-y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07504" y="3131586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379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72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sz="7200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711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864096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sz="3200" b="1" dirty="0">
                <a:latin typeface="Bahnschrift Light" panose="020B0502040204020203" pitchFamily="34" charset="0"/>
              </a:rPr>
              <a:t>«Учите ребёнка каким-нибудь неизвестным ему словам – он будет долго и напрасно мучиться, но свяжите двадцать таких слов с картинками и он их усвоит на лету».</a:t>
            </a:r>
          </a:p>
          <a:p>
            <a:pPr marL="45720" indent="0">
              <a:buNone/>
            </a:pPr>
            <a:r>
              <a:rPr lang="ru-RU" sz="3200" b="1" dirty="0" smtClean="0">
                <a:latin typeface="Bahnschrift Light" panose="020B0502040204020203" pitchFamily="34" charset="0"/>
              </a:rPr>
              <a:t>                                               К</a:t>
            </a:r>
            <a:r>
              <a:rPr lang="ru-RU" sz="3200" b="1" dirty="0">
                <a:latin typeface="Bahnschrift Light" panose="020B0502040204020203" pitchFamily="34" charset="0"/>
              </a:rPr>
              <a:t>. Д. Ушинский.</a:t>
            </a:r>
          </a:p>
          <a:p>
            <a:endParaRPr lang="ru-RU" dirty="0"/>
          </a:p>
        </p:txBody>
      </p:sp>
      <p:pic>
        <p:nvPicPr>
          <p:cNvPr id="2050" name="Picture 2" descr="https://avatars.mds.yandex.net/i?id=50b2ceefbc72d52fbf57c2a8f46c2e30820dbee2-909659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96518">
            <a:off x="775913" y="3388887"/>
            <a:ext cx="4139952" cy="275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634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60648"/>
            <a:ext cx="8856984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Мнемотехника - это система различных приёмов, облегчающих запоминание и увеличивающих объём памяти путём образования дополнительных ассоциаций. Мнемотехника помогает упростить для детей процесс непосредственно-образовательной деятельности, дети обучаются в интересной игровой форме, без умственных и эмоциональных перегрузок.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 descr="https://avatars.mds.yandex.net/i?id=2c2318a0f69f9f756163005a21d1018b9ab3f76f-972799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98587">
            <a:off x="4804750" y="3158816"/>
            <a:ext cx="3528392" cy="264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i?id=2a0000017a12dd3ffd76883294d95ed915fb-3915189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19014">
            <a:off x="602460" y="3237167"/>
            <a:ext cx="3437086" cy="257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492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424936" cy="969288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1 этап: Работа с </a:t>
            </a:r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мнемоквадратами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 (символами).</a:t>
            </a:r>
          </a:p>
          <a:p>
            <a:pPr marL="4572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noyt\Desktop\Для сказки\NdLw0H_HMn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99592" y="1052736"/>
            <a:ext cx="7376368" cy="553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89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noyt\Desktop\Для сказки\RAmKu-nGtO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46871" y="-622409"/>
            <a:ext cx="3210093" cy="449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oyt\Desktop\Для сказки\unW6GPnzmr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212573" y="2645925"/>
            <a:ext cx="3508737" cy="467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noyt\Desktop\Для сказки\qMA4REicys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322285" y="-478578"/>
            <a:ext cx="3205567" cy="427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37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12968" cy="168936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2 этап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: Работа с </a:t>
            </a:r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мнемодорожками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. Учим детей «читать» простые схемы из 2 – 4 символов, а так же учим детей «читать» простые предложения из 2-3 слов без предлогов и союзов.</a:t>
            </a:r>
          </a:p>
        </p:txBody>
      </p:sp>
      <p:pic>
        <p:nvPicPr>
          <p:cNvPr id="7170" name="Picture 2" descr="C:\Users\noyt\Desktop\Для сказки\9HpFIb-4dv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977613" y="1098778"/>
            <a:ext cx="4739934" cy="631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419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noyt\Desktop\Для сказки\ezawxyMif1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05280" y="-701976"/>
            <a:ext cx="4231680" cy="564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noyt\Desktop\Для сказки\yW0EHVnEwt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021460"/>
            <a:ext cx="3449706" cy="459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560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7076256" cy="537240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3 этап: Работа с </a:t>
            </a:r>
            <a:r>
              <a:rPr lang="ru-RU" dirty="0" err="1">
                <a:solidFill>
                  <a:srgbClr val="FF0000"/>
                </a:solidFill>
                <a:latin typeface="Arial Black" panose="020B0A04020102020204" pitchFamily="34" charset="0"/>
              </a:rPr>
              <a:t>мнемотаблицами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6146" name="Picture 2" descr="C:\Users\noyt\Desktop\Для сказки\4-PD3oBs-x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73578" y="511539"/>
            <a:ext cx="356439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noyt\Desktop\Для сказки\WJQwrhDyYe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330344" y="2941508"/>
            <a:ext cx="3356993" cy="447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679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noyt\Desktop\Для сказки\IXKCl7s2ej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25507" y="-625506"/>
            <a:ext cx="3753036" cy="500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noyt\Desktop\Для сказки\LTWoJINP11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879117" y="2459691"/>
            <a:ext cx="3655614" cy="487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02148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</TotalTime>
  <Words>147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«Использование приемов мнемотехники в развитии связной речи у детей дошкольного возраста»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приемов мнемотехники в развитии связной речи у детей дошкольного возраста»</dc:title>
  <dc:creator>noyt</dc:creator>
  <cp:lastModifiedBy>noyt</cp:lastModifiedBy>
  <cp:revision>4</cp:revision>
  <dcterms:created xsi:type="dcterms:W3CDTF">2023-10-26T06:04:28Z</dcterms:created>
  <dcterms:modified xsi:type="dcterms:W3CDTF">2023-10-26T06:49:37Z</dcterms:modified>
</cp:coreProperties>
</file>