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58" r:id="rId13"/>
    <p:sldId id="25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893718-3F5C-364B-427E-E6CC202854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32DC37A-8D20-49AF-0BAD-41145E1104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E28B8F-892F-5433-1BD5-93FD64AB7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1F4D-65C1-49C6-A5B3-10668AF961DA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9DDB83-E00D-BB22-3A2F-76E2D28A7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DB80C9-DD04-DAEA-299A-77C90075B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8073-11C5-4643-843F-8CE5C0AA6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970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144187-F20A-D611-5386-E24028C8F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B5641A2-19FC-E97B-E2DF-1DC15FDD5A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26116B-46B4-9D35-ADB4-71C1234A9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1F4D-65C1-49C6-A5B3-10668AF961DA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E5435B-E75A-416A-672E-AF061EEA2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F43AF6-60ED-53A1-4D72-E691036FE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8073-11C5-4643-843F-8CE5C0AA6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74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63147D6-9811-8564-1B36-8FFA21FA22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A53328-6414-8722-0EDB-CAEA7900A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BAF140-6DD9-E423-0787-88326CCD8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1F4D-65C1-49C6-A5B3-10668AF961DA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2B40ED-DAD1-28C7-8D7D-3EE36FB8D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2F035F-12CC-5F68-E411-51FE75D30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8073-11C5-4643-843F-8CE5C0AA6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616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A9EACC-48EF-8009-B677-46B18CD2F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C72591-6531-EC42-36A8-1379116AF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59A7C6-A86B-E7B8-69EB-BD8DE539D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1F4D-65C1-49C6-A5B3-10668AF961DA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99BB9E-2DF2-BCC2-A086-0DE4ED872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7F6B8F-46E0-8D97-D3CE-A8085301F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8073-11C5-4643-843F-8CE5C0AA6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55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3BD311-D3B9-F50E-E01A-BBFDAABA9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F6F8AD-C85D-7715-1CA3-0D974DBDC6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124ADE-41EC-7D66-3F41-8A5D00498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1F4D-65C1-49C6-A5B3-10668AF961DA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4D9698-AE11-D47E-C15A-A360518F9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240EF7-FC65-9961-A07F-653BF52EC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8073-11C5-4643-843F-8CE5C0AA6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899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FBD49-3EB2-AF91-5139-893668DA4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A38780-59B7-DFD0-6E9A-9136BB997C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420F02E-6422-1BA7-54C8-3C3C403580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D5D22B0-2CE5-01D0-10C6-0049C2843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1F4D-65C1-49C6-A5B3-10668AF961DA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FC431BC-FEAB-3746-5956-33CDB67E3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6AF2FE7-5E8F-1A47-2E4D-A9F6A61D8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8073-11C5-4643-843F-8CE5C0AA6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35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93DD6D-DDD0-C06E-D218-FE1E18C90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11FCC8-9C79-D982-9E48-062382862C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C18C262-DEA7-10BE-03DE-AE35E54BD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68B767E-0AEC-694A-47B7-008B58F6CC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A1BC5E3-F8AB-70B1-DE81-244CD03DBD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07532FE-CE80-8529-6FE6-2BC721A3D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1F4D-65C1-49C6-A5B3-10668AF961DA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EA4178D-6A37-7A1E-C9B1-F2A5293F1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C380515-6193-7F34-A451-A18D71CB3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8073-11C5-4643-843F-8CE5C0AA6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74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301B44-0E02-41F8-4DCA-0274B7404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C317E98-5FB8-F5DB-3C28-380BE5CAD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1F4D-65C1-49C6-A5B3-10668AF961DA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EC8A164-8D52-6528-FCD2-A2C991E63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EB3A12D-7FC3-FB79-FEE7-7B64A5830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8073-11C5-4643-843F-8CE5C0AA6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885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2BD862-0640-6982-63C9-5188D404A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1F4D-65C1-49C6-A5B3-10668AF961DA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95C32A3-CA1A-378C-9880-7F68A0427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2C3C2DF-0188-8933-5C1B-198DE05E2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8073-11C5-4643-843F-8CE5C0AA6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433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534FDF-E11C-BA10-FD49-98261E12A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BBC0AA-CDEE-10A9-8CFB-C0E535549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DAF2279-997D-E3E1-08F0-F20794BF36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E9A39D-4A83-9FA0-5DF9-3EB6AFC35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1F4D-65C1-49C6-A5B3-10668AF961DA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2ECB661-4FEB-5C9A-5A81-DAC3F7323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C9702B6-8F8D-8215-B4C1-B66FDB058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8073-11C5-4643-843F-8CE5C0AA6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61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C566D8-2DAD-673C-8CAD-3F2C3802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9BB849A-E008-C1D8-51F2-3FFF12562B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F1CEF14-3D2B-4B8E-39C7-E106870F73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3C4CC8-9C25-5F73-C078-8550B149C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1F4D-65C1-49C6-A5B3-10668AF961DA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6A5879-FE7B-0781-406E-E6803DFD4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53D127-38AC-CC7A-24E4-6F6D7E2C3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8073-11C5-4643-843F-8CE5C0AA6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620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B4EE20-099E-38C9-A49E-62364EFAE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9C1B3BE-E9CE-B603-199D-22408F9F5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447A57-490A-4DDF-D97A-AE474722AF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81F4D-65C1-49C6-A5B3-10668AF961DA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1A5552-75BF-0A27-56BF-AF71F399B8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42E2A4-5826-466C-8F87-D51D1D6236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08073-11C5-4643-843F-8CE5C0AA6C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846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6.png"/><Relationship Id="rId5" Type="http://schemas.openxmlformats.org/officeDocument/2006/relationships/image" Target="../media/image13.png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3672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D57AD7-5236-4DC9-D1FF-A6C780D52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Съеденный веник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7B79A1-ED02-6C73-8741-0779AECF7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Л.Пантелеев Фенька">
            <a:extLst>
              <a:ext uri="{FF2B5EF4-FFF2-40B4-BE49-F238E27FC236}">
                <a16:creationId xmlns:a16="http://schemas.microsoft.com/office/drawing/2014/main" id="{9FC2466B-851B-CA3C-0762-1DF4FED5C8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128" y="1057121"/>
            <a:ext cx="6417744" cy="565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67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420C10-96EE-B47E-5C3A-110DEEB07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6759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Чемодан—новый дом!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9F6278-939D-ACD9-F1A6-38D50A4E5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Л.Пантелеев Фенька">
            <a:extLst>
              <a:ext uri="{FF2B5EF4-FFF2-40B4-BE49-F238E27FC236}">
                <a16:creationId xmlns:a16="http://schemas.microsoft.com/office/drawing/2014/main" id="{C1F4FE27-FA27-2004-F2CB-EB2AADEF11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097" y="1255913"/>
            <a:ext cx="4855445" cy="549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66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2ECA5F10-B0ED-CB6D-1BED-CDDA58B30999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1666568" y="87825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       Моделирование 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обложки</a:t>
            </a:r>
          </a:p>
        </p:txBody>
      </p:sp>
      <p:graphicFrame>
        <p:nvGraphicFramePr>
          <p:cNvPr id="3" name="Object 67">
            <a:extLst>
              <a:ext uri="{FF2B5EF4-FFF2-40B4-BE49-F238E27FC236}">
                <a16:creationId xmlns:a16="http://schemas.microsoft.com/office/drawing/2014/main" id="{D5FC1EB3-65FA-CD2A-2AD3-723C996BDCBC}"/>
              </a:ext>
            </a:extLst>
          </p:cNvPr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81485999"/>
              </p:ext>
            </p:extLst>
          </p:nvPr>
        </p:nvGraphicFramePr>
        <p:xfrm>
          <a:off x="5781368" y="3242187"/>
          <a:ext cx="1439863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Точечный рисунок" r:id="rId2" imgW="1228571" imgH="704948" progId="Paint.Picture">
                  <p:embed/>
                </p:oleObj>
              </mc:Choice>
              <mc:Fallback>
                <p:oleObj name="Точечный рисунок" r:id="rId2" imgW="1228571" imgH="704948" progId="Paint.Picture">
                  <p:embed/>
                  <p:pic>
                    <p:nvPicPr>
                      <p:cNvPr id="4163" name="Object 67">
                        <a:extLst>
                          <a:ext uri="{FF2B5EF4-FFF2-40B4-BE49-F238E27FC236}">
                            <a16:creationId xmlns:a16="http://schemas.microsoft.com/office/drawing/2014/main" id="{0E6CADF0-45F0-9322-6A41-C55E2093036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1368" y="3242187"/>
                        <a:ext cx="1439863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47">
            <a:extLst>
              <a:ext uri="{FF2B5EF4-FFF2-40B4-BE49-F238E27FC236}">
                <a16:creationId xmlns:a16="http://schemas.microsoft.com/office/drawing/2014/main" id="{D4ADCE19-D971-23BA-5D6A-D4D70D4442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7696562"/>
              </p:ext>
            </p:extLst>
          </p:nvPr>
        </p:nvGraphicFramePr>
        <p:xfrm>
          <a:off x="5781368" y="1154625"/>
          <a:ext cx="1295400" cy="61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Точечный рисунок" r:id="rId4" imgW="2200582" imgH="1123810" progId="Paint.Picture">
                  <p:embed/>
                </p:oleObj>
              </mc:Choice>
              <mc:Fallback>
                <p:oleObj name="Точечный рисунок" r:id="rId4" imgW="2200582" imgH="1123810" progId="Paint.Picture">
                  <p:embed/>
                  <p:pic>
                    <p:nvPicPr>
                      <p:cNvPr id="4143" name="Object 47">
                        <a:extLst>
                          <a:ext uri="{FF2B5EF4-FFF2-40B4-BE49-F238E27FC236}">
                            <a16:creationId xmlns:a16="http://schemas.microsoft.com/office/drawing/2014/main" id="{9AF2864B-29FE-A3C5-3A6F-4E8330D9257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1368" y="1154625"/>
                        <a:ext cx="1295400" cy="617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9">
            <a:extLst>
              <a:ext uri="{FF2B5EF4-FFF2-40B4-BE49-F238E27FC236}">
                <a16:creationId xmlns:a16="http://schemas.microsoft.com/office/drawing/2014/main" id="{F0F1B216-3795-127E-BBCA-2B2812F54E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9318779"/>
              </p:ext>
            </p:extLst>
          </p:nvPr>
        </p:nvGraphicFramePr>
        <p:xfrm>
          <a:off x="5852806" y="4394712"/>
          <a:ext cx="1296987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Точечный рисунок" r:id="rId6" imgW="1162212" imgH="600159" progId="Paint.Picture">
                  <p:embed/>
                </p:oleObj>
              </mc:Choice>
              <mc:Fallback>
                <p:oleObj name="Точечный рисунок" r:id="rId6" imgW="1162212" imgH="600159" progId="Paint.Picture">
                  <p:embed/>
                  <p:pic>
                    <p:nvPicPr>
                      <p:cNvPr id="4165" name="Object 69">
                        <a:extLst>
                          <a:ext uri="{FF2B5EF4-FFF2-40B4-BE49-F238E27FC236}">
                            <a16:creationId xmlns:a16="http://schemas.microsoft.com/office/drawing/2014/main" id="{E2B35C99-D0A4-28A5-2C76-7359E4DD08E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2806" y="4394712"/>
                        <a:ext cx="1296987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10">
            <a:extLst>
              <a:ext uri="{FF2B5EF4-FFF2-40B4-BE49-F238E27FC236}">
                <a16:creationId xmlns:a16="http://schemas.microsoft.com/office/drawing/2014/main" id="{45371853-8FDD-284F-975D-D7E1D4D9A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4656" y="1081600"/>
            <a:ext cx="576262" cy="5762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Line 11">
            <a:extLst>
              <a:ext uri="{FF2B5EF4-FFF2-40B4-BE49-F238E27FC236}">
                <a16:creationId xmlns:a16="http://schemas.microsoft.com/office/drawing/2014/main" id="{351FDEF9-DD27-2935-502D-B155F5FB0D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325381" y="137052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Text Box 13">
            <a:extLst>
              <a:ext uri="{FF2B5EF4-FFF2-40B4-BE49-F238E27FC236}">
                <a16:creationId xmlns:a16="http://schemas.microsoft.com/office/drawing/2014/main" id="{081F59AA-6A4F-1137-8B4C-E26680E82D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7181" y="1081600"/>
            <a:ext cx="18002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</a:t>
            </a: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7B4015DA-4198-13A0-A83E-718F2B7F6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3218" y="2089662"/>
            <a:ext cx="863600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Line 15">
            <a:extLst>
              <a:ext uri="{FF2B5EF4-FFF2-40B4-BE49-F238E27FC236}">
                <a16:creationId xmlns:a16="http://schemas.microsoft.com/office/drawing/2014/main" id="{1DB5D5B8-86AB-08F0-CF35-33C9C788CE23}"/>
              </a:ext>
            </a:extLst>
          </p:cNvPr>
          <p:cNvSpPr>
            <a:spLocks noChangeShapeType="1"/>
          </p:cNvSpPr>
          <p:nvPr/>
        </p:nvSpPr>
        <p:spPr bwMode="auto">
          <a:xfrm>
            <a:off x="2541281" y="2378587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Text Box 17">
            <a:extLst>
              <a:ext uri="{FF2B5EF4-FFF2-40B4-BE49-F238E27FC236}">
                <a16:creationId xmlns:a16="http://schemas.microsoft.com/office/drawing/2014/main" id="{323E73A0-59F4-E0AC-F011-254302F149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4518" y="2089662"/>
            <a:ext cx="1584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</a:t>
            </a:r>
          </a:p>
        </p:txBody>
      </p:sp>
      <p:sp>
        <p:nvSpPr>
          <p:cNvPr id="12" name="Line 18">
            <a:extLst>
              <a:ext uri="{FF2B5EF4-FFF2-40B4-BE49-F238E27FC236}">
                <a16:creationId xmlns:a16="http://schemas.microsoft.com/office/drawing/2014/main" id="{2BE1A0BE-35F6-D036-2D54-B99505EBD56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33218" y="2954850"/>
            <a:ext cx="50323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Line 19">
            <a:extLst>
              <a:ext uri="{FF2B5EF4-FFF2-40B4-BE49-F238E27FC236}">
                <a16:creationId xmlns:a16="http://schemas.microsoft.com/office/drawing/2014/main" id="{187AE169-A82F-8F93-7EAA-D7145C3A6790}"/>
              </a:ext>
            </a:extLst>
          </p:cNvPr>
          <p:cNvSpPr>
            <a:spLocks noChangeShapeType="1"/>
          </p:cNvSpPr>
          <p:nvPr/>
        </p:nvSpPr>
        <p:spPr bwMode="auto">
          <a:xfrm>
            <a:off x="2036456" y="2954850"/>
            <a:ext cx="4318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Line 20">
            <a:extLst>
              <a:ext uri="{FF2B5EF4-FFF2-40B4-BE49-F238E27FC236}">
                <a16:creationId xmlns:a16="http://schemas.microsoft.com/office/drawing/2014/main" id="{CD915660-BC14-FC0C-8010-0F6ECC92481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33218" y="3602550"/>
            <a:ext cx="935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Line 21">
            <a:extLst>
              <a:ext uri="{FF2B5EF4-FFF2-40B4-BE49-F238E27FC236}">
                <a16:creationId xmlns:a16="http://schemas.microsoft.com/office/drawing/2014/main" id="{0C80BD8E-E9BB-4990-B683-8CA65C25A10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12718" y="33136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Text Box 22">
            <a:extLst>
              <a:ext uri="{FF2B5EF4-FFF2-40B4-BE49-F238E27FC236}">
                <a16:creationId xmlns:a16="http://schemas.microsoft.com/office/drawing/2014/main" id="{5665A131-7738-D3E8-1C53-1BA12E6B5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8981" y="3026287"/>
            <a:ext cx="2592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</a:t>
            </a:r>
          </a:p>
        </p:txBody>
      </p:sp>
      <p:sp>
        <p:nvSpPr>
          <p:cNvPr id="17" name="Line 24">
            <a:extLst>
              <a:ext uri="{FF2B5EF4-FFF2-40B4-BE49-F238E27FC236}">
                <a16:creationId xmlns:a16="http://schemas.microsoft.com/office/drawing/2014/main" id="{42F97323-AD97-F313-2808-C290DE10443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60193" y="3962912"/>
            <a:ext cx="360363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Line 25">
            <a:extLst>
              <a:ext uri="{FF2B5EF4-FFF2-40B4-BE49-F238E27FC236}">
                <a16:creationId xmlns:a16="http://schemas.microsoft.com/office/drawing/2014/main" id="{4FBAC070-00D7-EA6B-84C6-25E0DA60B04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0556" y="3962912"/>
            <a:ext cx="360362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Line 26">
            <a:extLst>
              <a:ext uri="{FF2B5EF4-FFF2-40B4-BE49-F238E27FC236}">
                <a16:creationId xmlns:a16="http://schemas.microsoft.com/office/drawing/2014/main" id="{63638797-D132-8FD8-190F-E9D9FD27FBC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60193" y="468205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Text Box 28">
            <a:extLst>
              <a:ext uri="{FF2B5EF4-FFF2-40B4-BE49-F238E27FC236}">
                <a16:creationId xmlns:a16="http://schemas.microsoft.com/office/drawing/2014/main" id="{2F77005D-6E76-3FE6-3765-CBAB8AABB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7681" y="4178812"/>
            <a:ext cx="2873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2800"/>
              <a:t>?</a:t>
            </a:r>
          </a:p>
        </p:txBody>
      </p:sp>
      <p:sp>
        <p:nvSpPr>
          <p:cNvPr id="21" name="Line 29">
            <a:extLst>
              <a:ext uri="{FF2B5EF4-FFF2-40B4-BE49-F238E27FC236}">
                <a16:creationId xmlns:a16="http://schemas.microsoft.com/office/drawing/2014/main" id="{896A5784-A192-FC33-9406-C5070370E97D}"/>
              </a:ext>
            </a:extLst>
          </p:cNvPr>
          <p:cNvSpPr>
            <a:spLocks noChangeShapeType="1"/>
          </p:cNvSpPr>
          <p:nvPr/>
        </p:nvSpPr>
        <p:spPr bwMode="auto">
          <a:xfrm>
            <a:off x="2325381" y="4321687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" name="Text Box 30">
            <a:extLst>
              <a:ext uri="{FF2B5EF4-FFF2-40B4-BE49-F238E27FC236}">
                <a16:creationId xmlns:a16="http://schemas.microsoft.com/office/drawing/2014/main" id="{04C3E278-DB3D-8C5A-261F-0DBBF2A92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8618" y="4034350"/>
            <a:ext cx="18732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</a:p>
        </p:txBody>
      </p:sp>
      <p:sp>
        <p:nvSpPr>
          <p:cNvPr id="23" name="Rectangle 31">
            <a:extLst>
              <a:ext uri="{FF2B5EF4-FFF2-40B4-BE49-F238E27FC236}">
                <a16:creationId xmlns:a16="http://schemas.microsoft.com/office/drawing/2014/main" id="{F690AEB6-CEB5-2474-95DE-791A6BE06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193" y="5186875"/>
            <a:ext cx="1296988" cy="2159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Line 32">
            <a:extLst>
              <a:ext uri="{FF2B5EF4-FFF2-40B4-BE49-F238E27FC236}">
                <a16:creationId xmlns:a16="http://schemas.microsoft.com/office/drawing/2014/main" id="{36F34A7B-FF3E-BF4D-CC93-59AE0EABF34B}"/>
              </a:ext>
            </a:extLst>
          </p:cNvPr>
          <p:cNvSpPr>
            <a:spLocks noChangeShapeType="1"/>
          </p:cNvSpPr>
          <p:nvPr/>
        </p:nvSpPr>
        <p:spPr bwMode="auto">
          <a:xfrm>
            <a:off x="2901643" y="532975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Text Box 33">
            <a:extLst>
              <a:ext uri="{FF2B5EF4-FFF2-40B4-BE49-F238E27FC236}">
                <a16:creationId xmlns:a16="http://schemas.microsoft.com/office/drawing/2014/main" id="{E227B23C-0825-7DD1-C2BD-3F91A8C81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443" y="5042412"/>
            <a:ext cx="2232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</a:t>
            </a:r>
          </a:p>
        </p:txBody>
      </p:sp>
      <p:sp>
        <p:nvSpPr>
          <p:cNvPr id="26" name="Line 35">
            <a:extLst>
              <a:ext uri="{FF2B5EF4-FFF2-40B4-BE49-F238E27FC236}">
                <a16:creationId xmlns:a16="http://schemas.microsoft.com/office/drawing/2014/main" id="{4E7F2551-EDFF-FF04-F426-E191F14FDD0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7681" y="5763137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" name="Line 37">
            <a:extLst>
              <a:ext uri="{FF2B5EF4-FFF2-40B4-BE49-F238E27FC236}">
                <a16:creationId xmlns:a16="http://schemas.microsoft.com/office/drawing/2014/main" id="{054D0A2D-FF07-DAF8-363D-E7532FE5D1B5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7681" y="5763137"/>
            <a:ext cx="4318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" name="Line 40">
            <a:extLst>
              <a:ext uri="{FF2B5EF4-FFF2-40B4-BE49-F238E27FC236}">
                <a16:creationId xmlns:a16="http://schemas.microsoft.com/office/drawing/2014/main" id="{69E4F52C-4C87-BED4-1CDF-0E8B3F5DC61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09481" y="5763137"/>
            <a:ext cx="4318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" name="Line 41">
            <a:extLst>
              <a:ext uri="{FF2B5EF4-FFF2-40B4-BE49-F238E27FC236}">
                <a16:creationId xmlns:a16="http://schemas.microsoft.com/office/drawing/2014/main" id="{29EF35E7-11F3-5D25-B7A8-E7A9B32005A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12718" y="60504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" name="Text Box 42">
            <a:extLst>
              <a:ext uri="{FF2B5EF4-FFF2-40B4-BE49-F238E27FC236}">
                <a16:creationId xmlns:a16="http://schemas.microsoft.com/office/drawing/2014/main" id="{B69A7B8D-5BEC-DAAB-4A16-145C50E12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443" y="5719480"/>
            <a:ext cx="15128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басня</a:t>
            </a:r>
          </a:p>
        </p:txBody>
      </p:sp>
      <p:graphicFrame>
        <p:nvGraphicFramePr>
          <p:cNvPr id="31" name="Object 63">
            <a:extLst>
              <a:ext uri="{FF2B5EF4-FFF2-40B4-BE49-F238E27FC236}">
                <a16:creationId xmlns:a16="http://schemas.microsoft.com/office/drawing/2014/main" id="{FAE29E21-3183-6236-3710-A89360884B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5768939"/>
              </p:ext>
            </p:extLst>
          </p:nvPr>
        </p:nvGraphicFramePr>
        <p:xfrm>
          <a:off x="5852806" y="2162687"/>
          <a:ext cx="1296987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Точечный рисунок" r:id="rId8" imgW="1133633" imgH="600159" progId="Paint.Picture">
                  <p:embed/>
                </p:oleObj>
              </mc:Choice>
              <mc:Fallback>
                <p:oleObj name="Точечный рисунок" r:id="rId8" imgW="1133633" imgH="600159" progId="Paint.Picture">
                  <p:embed/>
                  <p:pic>
                    <p:nvPicPr>
                      <p:cNvPr id="4159" name="Object 63">
                        <a:extLst>
                          <a:ext uri="{FF2B5EF4-FFF2-40B4-BE49-F238E27FC236}">
                            <a16:creationId xmlns:a16="http://schemas.microsoft.com/office/drawing/2014/main" id="{F186E5ED-4A8B-255F-B6A7-7BFF33DAD9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2806" y="2162687"/>
                        <a:ext cx="1296987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" name="Object 71">
            <a:extLst>
              <a:ext uri="{FF2B5EF4-FFF2-40B4-BE49-F238E27FC236}">
                <a16:creationId xmlns:a16="http://schemas.microsoft.com/office/drawing/2014/main" id="{3D269EB1-D043-6A0D-9E85-FE15E8E96C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7243449"/>
              </p:ext>
            </p:extLst>
          </p:nvPr>
        </p:nvGraphicFramePr>
        <p:xfrm>
          <a:off x="5925831" y="5547237"/>
          <a:ext cx="124460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Точечный рисунок" r:id="rId10" imgW="1171429" imgH="600159" progId="Paint.Picture">
                  <p:embed/>
                </p:oleObj>
              </mc:Choice>
              <mc:Fallback>
                <p:oleObj name="Точечный рисунок" r:id="rId10" imgW="1171429" imgH="600159" progId="Paint.Picture">
                  <p:embed/>
                  <p:pic>
                    <p:nvPicPr>
                      <p:cNvPr id="4167" name="Object 71">
                        <a:extLst>
                          <a:ext uri="{FF2B5EF4-FFF2-40B4-BE49-F238E27FC236}">
                            <a16:creationId xmlns:a16="http://schemas.microsoft.com/office/drawing/2014/main" id="{DAF5F5EA-7E65-CD56-E002-DCED31B710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5831" y="5547237"/>
                        <a:ext cx="1244600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" name="Line 75">
            <a:extLst>
              <a:ext uri="{FF2B5EF4-FFF2-40B4-BE49-F238E27FC236}">
                <a16:creationId xmlns:a16="http://schemas.microsoft.com/office/drawing/2014/main" id="{9E5BDC31-237D-F668-E736-006B4732BB3F}"/>
              </a:ext>
            </a:extLst>
          </p:cNvPr>
          <p:cNvSpPr>
            <a:spLocks noChangeShapeType="1"/>
          </p:cNvSpPr>
          <p:nvPr/>
        </p:nvSpPr>
        <p:spPr bwMode="auto">
          <a:xfrm>
            <a:off x="7294256" y="2521462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" name="Line 76">
            <a:extLst>
              <a:ext uri="{FF2B5EF4-FFF2-40B4-BE49-F238E27FC236}">
                <a16:creationId xmlns:a16="http://schemas.microsoft.com/office/drawing/2014/main" id="{1578A8AE-87E2-7B74-5A3F-295D3DA4CCDF}"/>
              </a:ext>
            </a:extLst>
          </p:cNvPr>
          <p:cNvSpPr>
            <a:spLocks noChangeShapeType="1"/>
          </p:cNvSpPr>
          <p:nvPr/>
        </p:nvSpPr>
        <p:spPr bwMode="auto">
          <a:xfrm>
            <a:off x="7294256" y="360255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" name="Line 77">
            <a:extLst>
              <a:ext uri="{FF2B5EF4-FFF2-40B4-BE49-F238E27FC236}">
                <a16:creationId xmlns:a16="http://schemas.microsoft.com/office/drawing/2014/main" id="{9FCD5880-5DC8-6030-562B-BBD0C0FF1EC5}"/>
              </a:ext>
            </a:extLst>
          </p:cNvPr>
          <p:cNvSpPr>
            <a:spLocks noChangeShapeType="1"/>
          </p:cNvSpPr>
          <p:nvPr/>
        </p:nvSpPr>
        <p:spPr bwMode="auto">
          <a:xfrm>
            <a:off x="7294256" y="468205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9" name="Line 78">
            <a:extLst>
              <a:ext uri="{FF2B5EF4-FFF2-40B4-BE49-F238E27FC236}">
                <a16:creationId xmlns:a16="http://schemas.microsoft.com/office/drawing/2014/main" id="{9867602B-72F7-4929-FB13-A57FCA5B878E}"/>
              </a:ext>
            </a:extLst>
          </p:cNvPr>
          <p:cNvSpPr>
            <a:spLocks noChangeShapeType="1"/>
          </p:cNvSpPr>
          <p:nvPr/>
        </p:nvSpPr>
        <p:spPr bwMode="auto">
          <a:xfrm>
            <a:off x="7294256" y="58345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0" name="Line 79">
            <a:extLst>
              <a:ext uri="{FF2B5EF4-FFF2-40B4-BE49-F238E27FC236}">
                <a16:creationId xmlns:a16="http://schemas.microsoft.com/office/drawing/2014/main" id="{8DED9EA1-7135-8435-B909-D3DBC162B52D}"/>
              </a:ext>
            </a:extLst>
          </p:cNvPr>
          <p:cNvSpPr>
            <a:spLocks noChangeShapeType="1"/>
          </p:cNvSpPr>
          <p:nvPr/>
        </p:nvSpPr>
        <p:spPr bwMode="auto">
          <a:xfrm>
            <a:off x="7221231" y="1441962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1" name="Text Box 80">
            <a:extLst>
              <a:ext uri="{FF2B5EF4-FFF2-40B4-BE49-F238E27FC236}">
                <a16:creationId xmlns:a16="http://schemas.microsoft.com/office/drawing/2014/main" id="{BF0615B5-F0F8-7526-8C7C-403369C88E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3031" y="1154625"/>
            <a:ext cx="2016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Родине</a:t>
            </a:r>
          </a:p>
        </p:txBody>
      </p:sp>
      <p:sp>
        <p:nvSpPr>
          <p:cNvPr id="1032" name="Text Box 81">
            <a:extLst>
              <a:ext uri="{FF2B5EF4-FFF2-40B4-BE49-F238E27FC236}">
                <a16:creationId xmlns:a16="http://schemas.microsoft.com/office/drawing/2014/main" id="{3229D021-AFEF-78C2-1573-F2AE5913B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3031" y="2234125"/>
            <a:ext cx="20161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природе</a:t>
            </a:r>
          </a:p>
        </p:txBody>
      </p:sp>
      <p:sp>
        <p:nvSpPr>
          <p:cNvPr id="1033" name="Text Box 82">
            <a:extLst>
              <a:ext uri="{FF2B5EF4-FFF2-40B4-BE49-F238E27FC236}">
                <a16:creationId xmlns:a16="http://schemas.microsoft.com/office/drawing/2014/main" id="{FD18ABC8-3601-EFD7-D083-886B9A801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3031" y="3313625"/>
            <a:ext cx="15128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детях</a:t>
            </a:r>
          </a:p>
        </p:txBody>
      </p:sp>
      <p:sp>
        <p:nvSpPr>
          <p:cNvPr id="1034" name="Text Box 83">
            <a:extLst>
              <a:ext uri="{FF2B5EF4-FFF2-40B4-BE49-F238E27FC236}">
                <a16:creationId xmlns:a16="http://schemas.microsoft.com/office/drawing/2014/main" id="{7E15FDD5-A750-D62A-82B3-134C74FE5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1593" y="4394712"/>
            <a:ext cx="2160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2800" dirty="0"/>
              <a:t>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животных</a:t>
            </a:r>
          </a:p>
        </p:txBody>
      </p:sp>
      <p:sp>
        <p:nvSpPr>
          <p:cNvPr id="1035" name="Text Box 84">
            <a:extLst>
              <a:ext uri="{FF2B5EF4-FFF2-40B4-BE49-F238E27FC236}">
                <a16:creationId xmlns:a16="http://schemas.microsoft.com/office/drawing/2014/main" id="{3F34B990-5F39-BD9B-433F-63D30C3B7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3031" y="5474212"/>
            <a:ext cx="252095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волшебстве и приключениях</a:t>
            </a:r>
          </a:p>
        </p:txBody>
      </p:sp>
    </p:spTree>
    <p:extLst>
      <p:ext uri="{BB962C8B-B14F-4D97-AF65-F5344CB8AC3E}">
        <p14:creationId xmlns:p14="http://schemas.microsoft.com/office/powerpoint/2010/main" val="179561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6" grpId="0"/>
      <p:bldP spid="20" grpId="0"/>
      <p:bldP spid="22" grpId="0"/>
      <p:bldP spid="25" grpId="0"/>
      <p:bldP spid="30" grpId="0"/>
      <p:bldP spid="1031" grpId="0"/>
      <p:bldP spid="1032" grpId="0"/>
      <p:bldP spid="1033" grpId="0"/>
      <p:bldP spid="1034" grpId="0"/>
      <p:bldP spid="10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38FDCFE7-34F6-9B42-E9D5-D0D02D02C4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7668780"/>
              </p:ext>
            </p:extLst>
          </p:nvPr>
        </p:nvGraphicFramePr>
        <p:xfrm>
          <a:off x="4675238" y="1162664"/>
          <a:ext cx="2841523" cy="45326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1523">
                  <a:extLst>
                    <a:ext uri="{9D8B030D-6E8A-4147-A177-3AD203B41FA5}">
                      <a16:colId xmlns:a16="http://schemas.microsoft.com/office/drawing/2014/main" val="2717772482"/>
                    </a:ext>
                  </a:extLst>
                </a:gridCol>
              </a:tblGrid>
              <a:tr h="4532671">
                <a:tc>
                  <a:txBody>
                    <a:bodyPr/>
                    <a:lstStyle/>
                    <a:p>
                      <a:endParaRPr lang="ru-RU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3675151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A734AE80-7C4F-650C-17FF-5B4C06573D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869683"/>
              </p:ext>
            </p:extLst>
          </p:nvPr>
        </p:nvGraphicFramePr>
        <p:xfrm>
          <a:off x="4439263" y="1162663"/>
          <a:ext cx="3313471" cy="4532671"/>
        </p:xfrm>
        <a:graphic>
          <a:graphicData uri="http://schemas.openxmlformats.org/drawingml/2006/table">
            <a:tbl>
              <a:tblPr/>
              <a:tblGrid>
                <a:gridCol w="3313471">
                  <a:extLst>
                    <a:ext uri="{9D8B030D-6E8A-4147-A177-3AD203B41FA5}">
                      <a16:colId xmlns:a16="http://schemas.microsoft.com/office/drawing/2014/main" val="2845714009"/>
                    </a:ext>
                  </a:extLst>
                </a:gridCol>
              </a:tblGrid>
              <a:tr h="4532671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С.Я. Маршак</a:t>
                      </a:r>
                    </a:p>
                  </a:txBody>
                  <a:tcPr>
                    <a:lnL w="38100" cmpd="sng">
                      <a:solidFill>
                        <a:schemeClr val="tx1"/>
                      </a:solidFill>
                      <a:prstDash val="solid"/>
                    </a:lnL>
                    <a:lnR w="38100" cmpd="sng">
                      <a:solidFill>
                        <a:schemeClr val="tx1"/>
                      </a:solidFill>
                      <a:prstDash val="solid"/>
                    </a:lnR>
                    <a:lnT w="38100" cmpd="sng">
                      <a:solidFill>
                        <a:schemeClr val="tx1"/>
                      </a:solidFill>
                      <a:prstDash val="solid"/>
                    </a:lnT>
                    <a:lnB w="381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6798689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82F0198-090D-EBC5-2005-3382F7B337FC}"/>
              </a:ext>
            </a:extLst>
          </p:cNvPr>
          <p:cNvSpPr/>
          <p:nvPr/>
        </p:nvSpPr>
        <p:spPr>
          <a:xfrm>
            <a:off x="4498256" y="432620"/>
            <a:ext cx="3195484" cy="5801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4C81CD9-CDB1-4437-DAC4-96B940057332}"/>
              </a:ext>
            </a:extLst>
          </p:cNvPr>
          <p:cNvSpPr/>
          <p:nvPr/>
        </p:nvSpPr>
        <p:spPr>
          <a:xfrm>
            <a:off x="953728" y="2197510"/>
            <a:ext cx="3195484" cy="5801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9C65E7EE-ADC8-E41C-1A42-A7E4B3A81B1B}"/>
              </a:ext>
            </a:extLst>
          </p:cNvPr>
          <p:cNvCxnSpPr>
            <a:cxnSpLocks/>
          </p:cNvCxnSpPr>
          <p:nvPr/>
        </p:nvCxnSpPr>
        <p:spPr>
          <a:xfrm flipH="1">
            <a:off x="8042785" y="1494503"/>
            <a:ext cx="160265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FB69900-4549-0C43-5E27-01D5CA6DEC81}"/>
              </a:ext>
            </a:extLst>
          </p:cNvPr>
          <p:cNvSpPr/>
          <p:nvPr/>
        </p:nvSpPr>
        <p:spPr>
          <a:xfrm>
            <a:off x="1106128" y="2349910"/>
            <a:ext cx="3195484" cy="5801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68BD461-0B61-4376-4B05-920A0DC240FC}"/>
              </a:ext>
            </a:extLst>
          </p:cNvPr>
          <p:cNvSpPr/>
          <p:nvPr/>
        </p:nvSpPr>
        <p:spPr>
          <a:xfrm>
            <a:off x="8042785" y="1361768"/>
            <a:ext cx="3195484" cy="6538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Фамилия автора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E3D542F-16D4-7DFD-0D5B-8E696278B63A}"/>
              </a:ext>
            </a:extLst>
          </p:cNvPr>
          <p:cNvSpPr/>
          <p:nvPr/>
        </p:nvSpPr>
        <p:spPr>
          <a:xfrm>
            <a:off x="447366" y="2777613"/>
            <a:ext cx="3195484" cy="6538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 о природе 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8D7805A-0ECA-8A65-5C7A-E84FDAAEE5BF}"/>
              </a:ext>
            </a:extLst>
          </p:cNvPr>
          <p:cNvSpPr/>
          <p:nvPr/>
        </p:nvSpPr>
        <p:spPr>
          <a:xfrm>
            <a:off x="4375354" y="4876800"/>
            <a:ext cx="3436376" cy="6538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«Весенняя песенка»</a:t>
            </a:r>
          </a:p>
        </p:txBody>
      </p: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D35059E3-7207-A55D-5C9E-609498F36201}"/>
              </a:ext>
            </a:extLst>
          </p:cNvPr>
          <p:cNvCxnSpPr>
            <a:cxnSpLocks/>
          </p:cNvCxnSpPr>
          <p:nvPr/>
        </p:nvCxnSpPr>
        <p:spPr>
          <a:xfrm flipV="1">
            <a:off x="1946786" y="3605980"/>
            <a:ext cx="2256504" cy="24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Равнобедренный треугольник 18">
            <a:extLst>
              <a:ext uri="{FF2B5EF4-FFF2-40B4-BE49-F238E27FC236}">
                <a16:creationId xmlns:a16="http://schemas.microsoft.com/office/drawing/2014/main" id="{2BFDFC16-C869-2450-D69F-FA8E2B32EEDB}"/>
              </a:ext>
            </a:extLst>
          </p:cNvPr>
          <p:cNvSpPr/>
          <p:nvPr/>
        </p:nvSpPr>
        <p:spPr>
          <a:xfrm>
            <a:off x="5191433" y="2204884"/>
            <a:ext cx="1804218" cy="1807905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DF97B5B6-4A03-B890-511F-36A596B0E27D}"/>
              </a:ext>
            </a:extLst>
          </p:cNvPr>
          <p:cNvSpPr/>
          <p:nvPr/>
        </p:nvSpPr>
        <p:spPr>
          <a:xfrm>
            <a:off x="8101781" y="5036575"/>
            <a:ext cx="3195484" cy="6538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произведения  </a:t>
            </a: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B420C7BB-DC53-0909-5D0A-F6F9D954A6F5}"/>
              </a:ext>
            </a:extLst>
          </p:cNvPr>
          <p:cNvCxnSpPr/>
          <p:nvPr/>
        </p:nvCxnSpPr>
        <p:spPr>
          <a:xfrm flipH="1">
            <a:off x="7875639" y="5363497"/>
            <a:ext cx="96847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672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F40C9F1-A88A-75E7-95E1-CD581297E6F3}"/>
              </a:ext>
            </a:extLst>
          </p:cNvPr>
          <p:cNvSpPr txBox="1"/>
          <p:nvPr/>
        </p:nvSpPr>
        <p:spPr>
          <a:xfrm>
            <a:off x="304801" y="1319669"/>
            <a:ext cx="11739716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48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ru-RU" sz="4800" b="1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5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44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4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 Пантелеев</a:t>
            </a:r>
            <a:r>
              <a:rPr lang="ru-RU" sz="4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68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3BCE0AC-8057-7726-1F16-45A289AC5F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87" t="7003" r="19048"/>
          <a:stretch/>
        </p:blipFill>
        <p:spPr bwMode="auto">
          <a:xfrm>
            <a:off x="4225465" y="580102"/>
            <a:ext cx="2770354" cy="412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2DA70F0-C912-0620-36C0-A0D02F6F47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03"/>
          <a:stretch/>
        </p:blipFill>
        <p:spPr bwMode="auto">
          <a:xfrm>
            <a:off x="552515" y="493910"/>
            <a:ext cx="3301824" cy="45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951A99A-57B4-861C-9329-3C39C785E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072" y="580102"/>
            <a:ext cx="2899541" cy="412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858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06C190-3B8D-BE96-846D-4FFBF2AED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686" y="801728"/>
            <a:ext cx="6162367" cy="2265936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Леонид Пантелеев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«Фенька»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4A66CE2-9F64-6086-6663-93BC47856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110"/>
            <a:ext cx="5056017" cy="7138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945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Пантелеев Л.">
            <a:extLst>
              <a:ext uri="{FF2B5EF4-FFF2-40B4-BE49-F238E27FC236}">
                <a16:creationId xmlns:a16="http://schemas.microsoft.com/office/drawing/2014/main" id="{5108FDC9-E14E-54C0-1340-B2F0789A2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6226"/>
            <a:ext cx="6389431" cy="638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49C267D9-A812-FE02-BDA7-EC23C5E750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3715" y="648929"/>
            <a:ext cx="6389431" cy="55280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Родился­ 22 августа 1908 года в Санкт-Петербурге. Фамилия при рождении - Алексей Иванович Еремеев</a:t>
            </a:r>
          </a:p>
          <a:p>
            <a:pPr marL="0" indent="0">
              <a:buNone/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Известные произведения: «Республика ШКИД», «Ленька Пантелеев», «Наша Маша», «Две лягушки», «Честное слово», «Новенькая» и другие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486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A0DB0-3CAD-F4E2-7E2B-D68A9E56C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09202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рассказа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F0229C-D6C3-4BC9-391B-6DDF974E4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574" y="909202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Маленькая девочка на корзине</a:t>
            </a:r>
          </a:p>
        </p:txBody>
      </p:sp>
      <p:pic>
        <p:nvPicPr>
          <p:cNvPr id="4" name="Picture 2" descr="Л.Пантелеев Фенька">
            <a:extLst>
              <a:ext uri="{FF2B5EF4-FFF2-40B4-BE49-F238E27FC236}">
                <a16:creationId xmlns:a16="http://schemas.microsoft.com/office/drawing/2014/main" id="{0475CE7E-ED6E-718E-0C8B-C94DFC289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579" y="1512324"/>
            <a:ext cx="6002841" cy="538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10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D1DA5E-274D-0D15-54E1-6A2ECCB5D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9203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Фенька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3EDB79-BD33-5130-627D-378ACA2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Л.Пантелеев Фенька">
            <a:extLst>
              <a:ext uri="{FF2B5EF4-FFF2-40B4-BE49-F238E27FC236}">
                <a16:creationId xmlns:a16="http://schemas.microsoft.com/office/drawing/2014/main" id="{982E7C35-D7AB-F5BF-F0F8-22A2FF37F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804" y="1538386"/>
            <a:ext cx="8432391" cy="501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27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822969-B23D-9A7D-918D-1107866D2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99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Необычный рацион гостьи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BF64C9-05ED-32BE-2CDA-55AD485429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Л.Пантелеев Фенька">
            <a:extLst>
              <a:ext uri="{FF2B5EF4-FFF2-40B4-BE49-F238E27FC236}">
                <a16:creationId xmlns:a16="http://schemas.microsoft.com/office/drawing/2014/main" id="{D2270DD2-60DD-4AF9-45F2-C6D55E4F0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242" y="972357"/>
            <a:ext cx="6583925" cy="57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68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4F290C-19D9-3D3F-A034-BECBE0896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575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Фенька ест что нельзя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BADC6D-FDF2-09F5-2350-C18D4DB76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Л.Пантелеев Фенька">
            <a:extLst>
              <a:ext uri="{FF2B5EF4-FFF2-40B4-BE49-F238E27FC236}">
                <a16:creationId xmlns:a16="http://schemas.microsoft.com/office/drawing/2014/main" id="{C710A07A-F7E8-62D6-4AA7-7DAAD8E09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009" y="1335958"/>
            <a:ext cx="6210300" cy="538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0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133</Words>
  <Application>Microsoft Office PowerPoint</Application>
  <PresentationFormat>Широкоэкранный</PresentationFormat>
  <Paragraphs>36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Точечный рисунок</vt:lpstr>
      <vt:lpstr>Презентация PowerPoint</vt:lpstr>
      <vt:lpstr>Презентация PowerPoint</vt:lpstr>
      <vt:lpstr>Презентация PowerPoint</vt:lpstr>
      <vt:lpstr>Леонид Пантелеев «Фенька»</vt:lpstr>
      <vt:lpstr>Презентация PowerPoint</vt:lpstr>
      <vt:lpstr>План рассказа</vt:lpstr>
      <vt:lpstr>2. Фенька</vt:lpstr>
      <vt:lpstr>3. Необычный рацион гостьи</vt:lpstr>
      <vt:lpstr>4. Фенька ест что нельзя</vt:lpstr>
      <vt:lpstr>5. Съеденный веник</vt:lpstr>
      <vt:lpstr>6. Чемодан—новый дом!</vt:lpstr>
      <vt:lpstr>       Моделирование обложки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3А - Арсаев Арби Ильманович</dc:creator>
  <cp:lastModifiedBy>3А - Арсаев Арби Ильманович</cp:lastModifiedBy>
  <cp:revision>18</cp:revision>
  <dcterms:created xsi:type="dcterms:W3CDTF">2023-03-12T13:00:35Z</dcterms:created>
  <dcterms:modified xsi:type="dcterms:W3CDTF">2023-03-20T16:23:54Z</dcterms:modified>
</cp:coreProperties>
</file>