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>
        <p:scale>
          <a:sx n="70" d="100"/>
          <a:sy n="70" d="100"/>
        </p:scale>
        <p:origin x="54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3451-205E-43F8-A872-16058E5490B8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8EA1-166B-4094-B99F-6904C8785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494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3451-205E-43F8-A872-16058E5490B8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8EA1-166B-4094-B99F-6904C8785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193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3451-205E-43F8-A872-16058E5490B8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8EA1-166B-4094-B99F-6904C8785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91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3451-205E-43F8-A872-16058E5490B8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8EA1-166B-4094-B99F-6904C8785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382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3451-205E-43F8-A872-16058E5490B8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8EA1-166B-4094-B99F-6904C8785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555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3451-205E-43F8-A872-16058E5490B8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8EA1-166B-4094-B99F-6904C8785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456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3451-205E-43F8-A872-16058E5490B8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8EA1-166B-4094-B99F-6904C8785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018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3451-205E-43F8-A872-16058E5490B8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8EA1-166B-4094-B99F-6904C8785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557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3451-205E-43F8-A872-16058E5490B8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8EA1-166B-4094-B99F-6904C8785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929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3451-205E-43F8-A872-16058E5490B8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8EA1-166B-4094-B99F-6904C8785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017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C3451-205E-43F8-A872-16058E5490B8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8EA1-166B-4094-B99F-6904C8785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048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C3451-205E-43F8-A872-16058E5490B8}" type="datetimeFigureOut">
              <a:rPr lang="ru-RU" smtClean="0"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58EA1-166B-4094-B99F-6904C8785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461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8832" y="2614278"/>
            <a:ext cx="4924926" cy="1007226"/>
          </a:xfrm>
        </p:spPr>
        <p:txBody>
          <a:bodyPr/>
          <a:lstStyle/>
          <a:p>
            <a:r>
              <a:rPr lang="en-US" dirty="0" smtClean="0">
                <a:latin typeface="Algerian" panose="04020705040A02060702" pitchFamily="82" charset="0"/>
              </a:rPr>
              <a:t>Park Hotel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24711" y="3660564"/>
            <a:ext cx="4075464" cy="812710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+7 (3012) 58-01-38,  +7 (800) 550-82-08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г. Улан-Удэ, ул.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Ранжурова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11,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670000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447" y="1226726"/>
            <a:ext cx="3854450" cy="3979738"/>
          </a:xfrm>
          <a:prstGeom prst="rect">
            <a:avLst/>
          </a:prstGeom>
        </p:spPr>
      </p:pic>
      <p:grpSp>
        <p:nvGrpSpPr>
          <p:cNvPr id="8" name="Группа 7"/>
          <p:cNvGrpSpPr/>
          <p:nvPr/>
        </p:nvGrpSpPr>
        <p:grpSpPr>
          <a:xfrm>
            <a:off x="2024711" y="1660818"/>
            <a:ext cx="3134887" cy="914400"/>
            <a:chOff x="863608" y="4794269"/>
            <a:chExt cx="3134887" cy="914400"/>
          </a:xfrm>
        </p:grpSpPr>
        <p:sp>
          <p:nvSpPr>
            <p:cNvPr id="5" name="5-конечная звезда 4"/>
            <p:cNvSpPr/>
            <p:nvPr/>
          </p:nvSpPr>
          <p:spPr>
            <a:xfrm>
              <a:off x="863608" y="4794269"/>
              <a:ext cx="914400" cy="914400"/>
            </a:xfrm>
            <a:prstGeom prst="star5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5-конечная звезда 5"/>
            <p:cNvSpPr/>
            <p:nvPr/>
          </p:nvSpPr>
          <p:spPr>
            <a:xfrm>
              <a:off x="1973851" y="4794269"/>
              <a:ext cx="914400" cy="914400"/>
            </a:xfrm>
            <a:prstGeom prst="star5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5-конечная звезда 6"/>
            <p:cNvSpPr/>
            <p:nvPr/>
          </p:nvSpPr>
          <p:spPr>
            <a:xfrm>
              <a:off x="3084095" y="4794269"/>
              <a:ext cx="914400" cy="914400"/>
            </a:xfrm>
            <a:prstGeom prst="star5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563010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3086" y="310570"/>
            <a:ext cx="5712912" cy="71211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nime Ace 2.0 BB" panose="02000503000000020004" pitchFamily="50" charset="0"/>
              </a:rPr>
              <a:t>About the hotel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243" y="1701440"/>
            <a:ext cx="6959418" cy="1374423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location in the historical quiet center of the city will allow you to settle very close to the main business facilities of the capital of Buryatia.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647" y="3604382"/>
            <a:ext cx="71426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Within walking distance: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Soviets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Square Historical and cultural part of the city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of the Administration (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Government)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Restaurants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cafes, bars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Shopping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malls, cinemas, business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centers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661" y="1470782"/>
            <a:ext cx="4772025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796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6406" y="113120"/>
            <a:ext cx="11117140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nime Ace 2.0 BB" panose="02000503000000020004" pitchFamily="50" charset="0"/>
              </a:rPr>
              <a:t>What does the "quiet" center mean?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7810270" y="1636288"/>
            <a:ext cx="418966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"Ulan-Ude park-hotel" is surrounded by a green garden and is located away from roads and tram tracks. In combination with the dense noise insulation of the rooms, you get a high-quality and healthy sleep, a bright mind and pleasant emotions. Additional privacy is added to the courtyard in the heart of the complex.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0" name="Группа 49"/>
          <p:cNvGrpSpPr/>
          <p:nvPr/>
        </p:nvGrpSpPr>
        <p:grpSpPr>
          <a:xfrm>
            <a:off x="163773" y="1194346"/>
            <a:ext cx="7483857" cy="5890503"/>
            <a:chOff x="230686" y="1350199"/>
            <a:chExt cx="7483857" cy="5890503"/>
          </a:xfrm>
          <a:blipFill>
            <a:blip r:embed="rId2"/>
            <a:stretch>
              <a:fillRect/>
            </a:stretch>
          </a:blipFill>
        </p:grpSpPr>
        <p:sp>
          <p:nvSpPr>
            <p:cNvPr id="10" name="Шестиугольник 9"/>
            <p:cNvSpPr/>
            <p:nvPr/>
          </p:nvSpPr>
          <p:spPr>
            <a:xfrm>
              <a:off x="230686" y="1358990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Шестиугольник 10"/>
            <p:cNvSpPr/>
            <p:nvPr/>
          </p:nvSpPr>
          <p:spPr>
            <a:xfrm>
              <a:off x="1138830" y="1870648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Шестиугольник 11"/>
            <p:cNvSpPr/>
            <p:nvPr/>
          </p:nvSpPr>
          <p:spPr>
            <a:xfrm>
              <a:off x="230686" y="4481865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Шестиугольник 12"/>
            <p:cNvSpPr/>
            <p:nvPr/>
          </p:nvSpPr>
          <p:spPr>
            <a:xfrm>
              <a:off x="1138830" y="2899610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Шестиугольник 13"/>
            <p:cNvSpPr/>
            <p:nvPr/>
          </p:nvSpPr>
          <p:spPr>
            <a:xfrm>
              <a:off x="5758111" y="4341428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Шестиугольник 14"/>
            <p:cNvSpPr/>
            <p:nvPr/>
          </p:nvSpPr>
          <p:spPr>
            <a:xfrm>
              <a:off x="230686" y="2372191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Шестиугольник 15"/>
            <p:cNvSpPr/>
            <p:nvPr/>
          </p:nvSpPr>
          <p:spPr>
            <a:xfrm>
              <a:off x="230686" y="3427028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Шестиугольник 16"/>
            <p:cNvSpPr/>
            <p:nvPr/>
          </p:nvSpPr>
          <p:spPr>
            <a:xfrm>
              <a:off x="1138830" y="3928572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Шестиугольник 17"/>
            <p:cNvSpPr/>
            <p:nvPr/>
          </p:nvSpPr>
          <p:spPr>
            <a:xfrm>
              <a:off x="1115690" y="4961806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Шестиугольник 18"/>
            <p:cNvSpPr/>
            <p:nvPr/>
          </p:nvSpPr>
          <p:spPr>
            <a:xfrm>
              <a:off x="2024154" y="1350199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Шестиугольник 19"/>
            <p:cNvSpPr/>
            <p:nvPr/>
          </p:nvSpPr>
          <p:spPr>
            <a:xfrm>
              <a:off x="2024154" y="2372191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Шестиугольник 20"/>
            <p:cNvSpPr/>
            <p:nvPr/>
          </p:nvSpPr>
          <p:spPr>
            <a:xfrm>
              <a:off x="2046974" y="3401153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Шестиугольник 21"/>
            <p:cNvSpPr/>
            <p:nvPr/>
          </p:nvSpPr>
          <p:spPr>
            <a:xfrm>
              <a:off x="2046974" y="4423145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Шестиугольник 22"/>
            <p:cNvSpPr/>
            <p:nvPr/>
          </p:nvSpPr>
          <p:spPr>
            <a:xfrm>
              <a:off x="2960052" y="2862492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Шестиугольник 23"/>
            <p:cNvSpPr/>
            <p:nvPr/>
          </p:nvSpPr>
          <p:spPr>
            <a:xfrm>
              <a:off x="2955118" y="3868606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Шестиугольник 29"/>
            <p:cNvSpPr/>
            <p:nvPr/>
          </p:nvSpPr>
          <p:spPr>
            <a:xfrm>
              <a:off x="230686" y="5498346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Шестиугольник 30"/>
            <p:cNvSpPr/>
            <p:nvPr/>
          </p:nvSpPr>
          <p:spPr>
            <a:xfrm>
              <a:off x="1138830" y="6005794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Шестиугольник 31"/>
            <p:cNvSpPr/>
            <p:nvPr/>
          </p:nvSpPr>
          <p:spPr>
            <a:xfrm>
              <a:off x="2070878" y="5430330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Шестиугольник 32"/>
            <p:cNvSpPr/>
            <p:nvPr/>
          </p:nvSpPr>
          <p:spPr>
            <a:xfrm>
              <a:off x="2955118" y="4877782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Шестиугольник 33"/>
            <p:cNvSpPr/>
            <p:nvPr/>
          </p:nvSpPr>
          <p:spPr>
            <a:xfrm>
              <a:off x="3014638" y="5869102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Шестиугольник 34"/>
            <p:cNvSpPr/>
            <p:nvPr/>
          </p:nvSpPr>
          <p:spPr>
            <a:xfrm>
              <a:off x="2932298" y="1870648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Шестиугольник 35"/>
            <p:cNvSpPr/>
            <p:nvPr/>
          </p:nvSpPr>
          <p:spPr>
            <a:xfrm>
              <a:off x="3814038" y="1374726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Шестиугольник 36"/>
            <p:cNvSpPr/>
            <p:nvPr/>
          </p:nvSpPr>
          <p:spPr>
            <a:xfrm>
              <a:off x="3856508" y="2365301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Шестиугольник 37"/>
            <p:cNvSpPr/>
            <p:nvPr/>
          </p:nvSpPr>
          <p:spPr>
            <a:xfrm>
              <a:off x="3877326" y="3334486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Шестиугольник 38"/>
            <p:cNvSpPr/>
            <p:nvPr/>
          </p:nvSpPr>
          <p:spPr>
            <a:xfrm>
              <a:off x="3858595" y="4325234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Шестиугольник 39"/>
            <p:cNvSpPr/>
            <p:nvPr/>
          </p:nvSpPr>
          <p:spPr>
            <a:xfrm>
              <a:off x="3896678" y="5315982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Шестиугольник 40"/>
            <p:cNvSpPr/>
            <p:nvPr/>
          </p:nvSpPr>
          <p:spPr>
            <a:xfrm>
              <a:off x="3970735" y="6326302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Шестиугольник 41"/>
            <p:cNvSpPr/>
            <p:nvPr/>
          </p:nvSpPr>
          <p:spPr>
            <a:xfrm>
              <a:off x="4852342" y="5716344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Шестиугольник 42"/>
            <p:cNvSpPr/>
            <p:nvPr/>
          </p:nvSpPr>
          <p:spPr>
            <a:xfrm>
              <a:off x="4804931" y="4725596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Шестиугольник 43"/>
            <p:cNvSpPr/>
            <p:nvPr/>
          </p:nvSpPr>
          <p:spPr>
            <a:xfrm>
              <a:off x="4804931" y="2820448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Шестиугольник 44"/>
            <p:cNvSpPr/>
            <p:nvPr/>
          </p:nvSpPr>
          <p:spPr>
            <a:xfrm rot="7085324">
              <a:off x="5704650" y="3313851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Шестиугольник 45"/>
            <p:cNvSpPr/>
            <p:nvPr/>
          </p:nvSpPr>
          <p:spPr>
            <a:xfrm>
              <a:off x="5777091" y="5315982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Шестиугольник 46"/>
            <p:cNvSpPr/>
            <p:nvPr/>
          </p:nvSpPr>
          <p:spPr>
            <a:xfrm>
              <a:off x="6653839" y="5888610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Шестиугольник 47"/>
            <p:cNvSpPr/>
            <p:nvPr/>
          </p:nvSpPr>
          <p:spPr>
            <a:xfrm rot="20868355">
              <a:off x="6519764" y="2653917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Шестиугольник 48"/>
            <p:cNvSpPr/>
            <p:nvPr/>
          </p:nvSpPr>
          <p:spPr>
            <a:xfrm>
              <a:off x="4786513" y="1798130"/>
              <a:ext cx="1060704" cy="914400"/>
            </a:xfrm>
            <a:prstGeom prst="hexag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164565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905" y="66305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«</a:t>
            </a:r>
            <a:r>
              <a:rPr lang="en-US" dirty="0" smtClean="0">
                <a:latin typeface="Anime Ace 2.0 BB" panose="02000503000000020004" pitchFamily="50" charset="0"/>
              </a:rPr>
              <a:t>Standard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16" y="1091702"/>
            <a:ext cx="4854664" cy="2995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896" y="2589417"/>
            <a:ext cx="4709000" cy="2905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578" y="3848026"/>
            <a:ext cx="4610040" cy="2844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26555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nime Ace 2.0 BB" panose="02000503000000020004" pitchFamily="50" charset="0"/>
              </a:rPr>
              <a:t>«</a:t>
            </a:r>
            <a:r>
              <a:rPr lang="en-US" sz="3600" dirty="0" smtClean="0">
                <a:latin typeface="Anime Ace 2.0 BB" panose="02000503000000020004" pitchFamily="50" charset="0"/>
              </a:rPr>
              <a:t>Junior Suite</a:t>
            </a:r>
            <a:r>
              <a:rPr lang="ru-RU" sz="3600" dirty="0" smtClean="0">
                <a:latin typeface="Anime Ace 2.0 BB" panose="02000503000000020004" pitchFamily="50" charset="0"/>
              </a:rPr>
              <a:t>»</a:t>
            </a:r>
            <a:r>
              <a:rPr lang="en-US" sz="3600" dirty="0" smtClean="0">
                <a:latin typeface="Anime Ace 2.0 BB" panose="02000503000000020004" pitchFamily="50" charset="0"/>
              </a:rPr>
              <a:t> (Highest category)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15" y="1105268"/>
            <a:ext cx="4578913" cy="2825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861" y="2655858"/>
            <a:ext cx="4572083" cy="2821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735" y="4066394"/>
            <a:ext cx="4384253" cy="27051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64905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Autofit/>
          </a:bodyPr>
          <a:lstStyle/>
          <a:p>
            <a:r>
              <a:rPr lang="ru-RU" sz="3600" dirty="0" smtClean="0"/>
              <a:t>«</a:t>
            </a:r>
            <a:r>
              <a:rPr lang="en-US" sz="3600" dirty="0" smtClean="0">
                <a:latin typeface="Anime Ace 2.0 BB" panose="02000503000000020004" pitchFamily="50" charset="0"/>
              </a:rPr>
              <a:t>Luxury</a:t>
            </a:r>
            <a:r>
              <a:rPr lang="ru-RU" sz="3600" dirty="0" smtClean="0"/>
              <a:t>»</a:t>
            </a:r>
            <a:r>
              <a:rPr lang="en-US" sz="3600" dirty="0" smtClean="0">
                <a:latin typeface="Anime Ace 2.0 BB" panose="02000503000000020004" pitchFamily="50" charset="0"/>
              </a:rPr>
              <a:t> (The highest category)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867" y="1118915"/>
            <a:ext cx="4331032" cy="26723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099" y="2675672"/>
            <a:ext cx="4476750" cy="2762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975" y="4025781"/>
            <a:ext cx="4476750" cy="2762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6499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0087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«</a:t>
            </a:r>
            <a:r>
              <a:rPr lang="en-US" sz="3600" dirty="0" smtClean="0">
                <a:latin typeface="Anime Ace 2.0 BB" panose="02000503000000020004" pitchFamily="50" charset="0"/>
              </a:rPr>
              <a:t>VIP Suite</a:t>
            </a:r>
            <a:r>
              <a:rPr lang="ru-RU" sz="3600" dirty="0" smtClean="0"/>
              <a:t>» </a:t>
            </a:r>
            <a:r>
              <a:rPr lang="en-US" sz="3600" dirty="0" smtClean="0">
                <a:latin typeface="Anime Ace 2.0 BB" panose="02000503000000020004" pitchFamily="50" charset="0"/>
              </a:rPr>
              <a:t>(The highest category)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11" y="1273473"/>
            <a:ext cx="4476750" cy="2762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035" y="2546946"/>
            <a:ext cx="4476750" cy="2762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158" y="3768329"/>
            <a:ext cx="4476750" cy="2762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3408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0087" y="271254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latin typeface="Ink Free" panose="03080402000500000000" pitchFamily="66" charset="0"/>
              </a:rPr>
              <a:t>Thank you for your attention!</a:t>
            </a:r>
            <a:endParaRPr lang="ru-RU" sz="6000" dirty="0"/>
          </a:p>
        </p:txBody>
      </p:sp>
      <p:sp>
        <p:nvSpPr>
          <p:cNvPr id="4" name="Солнце 3"/>
          <p:cNvSpPr/>
          <p:nvPr/>
        </p:nvSpPr>
        <p:spPr>
          <a:xfrm>
            <a:off x="9335067" y="4038103"/>
            <a:ext cx="2251882" cy="2089742"/>
          </a:xfrm>
          <a:prstGeom prst="su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09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176</Words>
  <Application>Microsoft Office PowerPoint</Application>
  <PresentationFormat>Широкоэкранный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Algerian</vt:lpstr>
      <vt:lpstr>Anime Ace 2.0 BB</vt:lpstr>
      <vt:lpstr>Arial</vt:lpstr>
      <vt:lpstr>Calibri</vt:lpstr>
      <vt:lpstr>Calibri Light</vt:lpstr>
      <vt:lpstr>Ink Free</vt:lpstr>
      <vt:lpstr>Times New Roman</vt:lpstr>
      <vt:lpstr>Тема Office</vt:lpstr>
      <vt:lpstr>Park Hotel</vt:lpstr>
      <vt:lpstr>About the hotel</vt:lpstr>
      <vt:lpstr>What does the "quiet" center mean?</vt:lpstr>
      <vt:lpstr>«Standard»</vt:lpstr>
      <vt:lpstr>«Junior Suite» (Highest category)</vt:lpstr>
      <vt:lpstr>«Luxury» (The highest category)</vt:lpstr>
      <vt:lpstr>«VIP Suite» (The highest category)</vt:lpstr>
      <vt:lpstr>Thank you for your attention!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Park Hotel</dc:title>
  <dc:creator>Ayana Kageyama</dc:creator>
  <cp:lastModifiedBy>Ayana Kageyama</cp:lastModifiedBy>
  <cp:revision>10</cp:revision>
  <dcterms:created xsi:type="dcterms:W3CDTF">2023-10-09T12:33:43Z</dcterms:created>
  <dcterms:modified xsi:type="dcterms:W3CDTF">2023-10-09T13:42:34Z</dcterms:modified>
</cp:coreProperties>
</file>