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1" r:id="rId4"/>
    <p:sldId id="258" r:id="rId5"/>
    <p:sldId id="259" r:id="rId6"/>
    <p:sldId id="262" r:id="rId7"/>
    <p:sldId id="267" r:id="rId8"/>
    <p:sldId id="268" r:id="rId9"/>
    <p:sldId id="269" r:id="rId10"/>
    <p:sldId id="270" r:id="rId11"/>
    <p:sldId id="271" r:id="rId12"/>
    <p:sldId id="263" r:id="rId13"/>
    <p:sldId id="260" r:id="rId14"/>
    <p:sldId id="264" r:id="rId15"/>
    <p:sldId id="272" r:id="rId16"/>
    <p:sldId id="273" r:id="rId17"/>
    <p:sldId id="265" r:id="rId18"/>
    <p:sldId id="266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62" autoAdjust="0"/>
  </p:normalViewPr>
  <p:slideViewPr>
    <p:cSldViewPr>
      <p:cViewPr varScale="1">
        <p:scale>
          <a:sx n="81" d="100"/>
          <a:sy n="81" d="100"/>
        </p:scale>
        <p:origin x="725" y="6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012CDF-F72C-48E0-B44D-117FDC14EEDC}" type="datetimeFigureOut">
              <a:rPr lang="ru-RU" smtClean="0"/>
              <a:pPr/>
              <a:t>16.10.2023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D0038-A764-478D-9874-4550BA427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3D0038-A764-478D-9874-4550BA427C3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10/16/2023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10/16/2023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10/16/2023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10/16/2023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10/16/2023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10/16/2023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10/16/2023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mages.app.goo.gl/9rpxtDbtyMtwKzjq9" TargetMode="External"/><Relationship Id="rId2" Type="http://schemas.openxmlformats.org/officeDocument/2006/relationships/hyperlink" Target="https://images.app.goo.gl/jQyiJs7TbTKxQFkh8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mages.app.goo.gl/Mt2PJALkHii4kh7Q7" TargetMode="External"/><Relationship Id="rId4" Type="http://schemas.openxmlformats.org/officeDocument/2006/relationships/hyperlink" Target="https://images.app.goo.gl/DXJtaDRm4fqvv2xU6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13F9D2-057E-0F4A-A269-A21C94D63E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36535" y="1859891"/>
            <a:ext cx="8361229" cy="2098226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6600" dirty="0">
                <a:solidFill>
                  <a:srgbClr val="C00000"/>
                </a:solidFill>
              </a:rPr>
              <a:t>зачем нужна сменная обувь?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FC740D4-30BC-4C42-97B7-BA8323F249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6781" y="5143512"/>
            <a:ext cx="5928313" cy="1240964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Выполнила: Ким Алеся ученица 4б класса МАОУ «СШ № 58»</a:t>
            </a:r>
          </a:p>
          <a:p>
            <a:r>
              <a:rPr lang="ru-RU" dirty="0"/>
              <a:t>Руководитель проекта: Островская Н.О.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Хабаровск 2022</a:t>
            </a:r>
          </a:p>
        </p:txBody>
      </p:sp>
    </p:spTree>
    <p:extLst>
      <p:ext uri="{BB962C8B-B14F-4D97-AF65-F5344CB8AC3E}">
        <p14:creationId xmlns:p14="http://schemas.microsoft.com/office/powerpoint/2010/main" val="83282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1092" y="0"/>
            <a:ext cx="9601200" cy="71435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Результаты исследования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23902" y="785794"/>
            <a:ext cx="10858576" cy="5081606"/>
          </a:xfrm>
        </p:spPr>
        <p:txBody>
          <a:bodyPr/>
          <a:lstStyle/>
          <a:p>
            <a:pPr>
              <a:buNone/>
            </a:pPr>
            <a:r>
              <a:rPr lang="ru-RU" dirty="0"/>
              <a:t>Начало эксперимента в 13.30 (когда я надела сапоги и отправилась в школу)</a:t>
            </a:r>
          </a:p>
          <a:p>
            <a:pPr>
              <a:buNone/>
            </a:pPr>
            <a:r>
              <a:rPr lang="ru-RU" dirty="0"/>
              <a:t> 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166779" y="1214421"/>
          <a:ext cx="10429945" cy="52285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44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861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43688">
                <a:tc>
                  <a:txBody>
                    <a:bodyPr/>
                    <a:lstStyle/>
                    <a:p>
                      <a:r>
                        <a:rPr lang="ru-RU" dirty="0"/>
                        <a:t>Ситуация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Время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</a:t>
                      </a:r>
                      <a:r>
                        <a:rPr lang="ru-RU" baseline="0" dirty="0"/>
                        <a:t>  внутри сапога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Состояние обуви и ног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Общее состояние,</a:t>
                      </a:r>
                    </a:p>
                    <a:p>
                      <a:r>
                        <a:rPr lang="ru-RU" dirty="0"/>
                        <a:t>работоспособность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4965">
                <a:tc>
                  <a:txBody>
                    <a:bodyPr/>
                    <a:lstStyle/>
                    <a:p>
                      <a:r>
                        <a:rPr lang="ru-RU" dirty="0"/>
                        <a:t>До уроков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12.55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36, 5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Хорошее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Хорошее, высокая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3688">
                <a:tc>
                  <a:txBody>
                    <a:bodyPr/>
                    <a:lstStyle/>
                    <a:p>
                      <a:r>
                        <a:rPr lang="ru-RU" dirty="0"/>
                        <a:t>После 1 урока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13.40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36,8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Удовлетворительное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Удовлетворительное, средняя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3688">
                <a:tc>
                  <a:txBody>
                    <a:bodyPr/>
                    <a:lstStyle/>
                    <a:p>
                      <a:r>
                        <a:rPr lang="ru-RU" dirty="0"/>
                        <a:t>После 2 урока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14.30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37,1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Обувь внутри стала влажной. Ногам жарко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Удовлетворительное, </a:t>
                      </a:r>
                    </a:p>
                    <a:p>
                      <a:r>
                        <a:rPr lang="ru-RU" dirty="0"/>
                        <a:t>Средняя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3688">
                <a:tc>
                  <a:txBody>
                    <a:bodyPr/>
                    <a:lstStyle/>
                    <a:p>
                      <a:r>
                        <a:rPr lang="ru-RU" dirty="0"/>
                        <a:t>После 3 урока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15.20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37,3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Обувь влажная, ногам</a:t>
                      </a:r>
                      <a:r>
                        <a:rPr lang="ru-RU" baseline="0" dirty="0"/>
                        <a:t> жарко, ноги устали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Появилась усталость,</a:t>
                      </a:r>
                    </a:p>
                    <a:p>
                      <a:r>
                        <a:rPr lang="ru-RU" dirty="0"/>
                        <a:t>Не могу сосредоточиться на уроках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3688">
                <a:tc>
                  <a:txBody>
                    <a:bodyPr/>
                    <a:lstStyle/>
                    <a:p>
                      <a:r>
                        <a:rPr lang="ru-RU" dirty="0"/>
                        <a:t>После 4 урока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16.10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37,3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Обувь и</a:t>
                      </a:r>
                      <a:r>
                        <a:rPr lang="ru-RU" baseline="0" dirty="0"/>
                        <a:t> носки мокрые, ноги «горят»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Стало жарко всему организму. Учусь через силу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43688">
                <a:tc>
                  <a:txBody>
                    <a:bodyPr/>
                    <a:lstStyle/>
                    <a:p>
                      <a:r>
                        <a:rPr lang="ru-RU" dirty="0"/>
                        <a:t>После 5 урока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17.00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37.3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Кажется, что обувь</a:t>
                      </a:r>
                      <a:r>
                        <a:rPr lang="ru-RU" baseline="0" dirty="0"/>
                        <a:t> стала тяжёлой и неудобной. Ноги болят.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Заболела голова, на лбу появилась испарина. Не могу ни о чём думать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85812"/>
          </a:xfrm>
        </p:spPr>
        <p:txBody>
          <a:bodyPr/>
          <a:lstStyle/>
          <a:p>
            <a:r>
              <a:rPr lang="ru-RU" dirty="0"/>
              <a:t>Анализ результатов эксперимента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571612"/>
            <a:ext cx="9601200" cy="4295788"/>
          </a:xfrm>
        </p:spPr>
        <p:txBody>
          <a:bodyPr/>
          <a:lstStyle/>
          <a:p>
            <a:pPr>
              <a:buNone/>
            </a:pPr>
            <a:r>
              <a:rPr lang="ru-RU" dirty="0"/>
              <a:t> Когда я пришла домой и сняла сапоги, то увидела, что носки влажные, обувь внутри влажная. Появился неприятный запах. </a:t>
            </a:r>
          </a:p>
          <a:p>
            <a:pPr>
              <a:buNone/>
            </a:pPr>
            <a:r>
              <a:rPr lang="ru-RU" dirty="0"/>
              <a:t>Кожа на ногах была влажная, сморщенная и красная. Ноги болели.</a:t>
            </a:r>
          </a:p>
          <a:p>
            <a:pPr>
              <a:buNone/>
            </a:pPr>
            <a:r>
              <a:rPr lang="ru-RU" dirty="0"/>
              <a:t>Кроме того, было плохое общее состояние. Чувствовалась сильная усталость. </a:t>
            </a:r>
          </a:p>
          <a:p>
            <a:pPr>
              <a:buNone/>
            </a:pPr>
            <a:r>
              <a:rPr lang="ru-RU" dirty="0"/>
              <a:t>Болела голова. Хотелось вымыть ноги в прохладной воде и отдохнуть. </a:t>
            </a:r>
          </a:p>
          <a:p>
            <a:pPr>
              <a:buNone/>
            </a:pPr>
            <a:r>
              <a:rPr lang="ru-RU" b="1" dirty="0"/>
              <a:t>Вывод:</a:t>
            </a:r>
            <a:r>
              <a:rPr lang="ru-RU" dirty="0"/>
              <a:t> </a:t>
            </a:r>
            <a:r>
              <a:rPr lang="ru-RU" sz="2400" dirty="0"/>
              <a:t>эксперимент подтвердил мою гипотезу, что носить сменную обувь необходимо, так как пребывание в уличной, тёплой обуви в течение длительного времени некомфортно, и отрицательно сказывается на здоровье, общем состоянии человека и значительно снижает работоспособность.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A38262-3091-E245-A37D-C02B09D41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>
                <a:solidFill>
                  <a:srgbClr val="C00000"/>
                </a:solidFill>
              </a:rPr>
              <a:t>Почему не носить сменную обувь-опасно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2E57F8-68B3-5D4C-B228-18B39B3972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/>
              <a:t>Кроме того, из интернета я узнала, что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1602C4-3AA9-2E4D-A273-6A34579830D7}"/>
              </a:ext>
            </a:extLst>
          </p:cNvPr>
          <p:cNvSpPr txBox="1"/>
          <p:nvPr/>
        </p:nvSpPr>
        <p:spPr>
          <a:xfrm>
            <a:off x="4455319" y="2571744"/>
            <a:ext cx="635558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solomon"/>
              </a:rPr>
              <a:t>п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solomon"/>
              </a:rPr>
              <a:t>остоянное ношение уличной обуви в течение 5-6 часов школьных занятий деформирует стопу, приводит к увеличению количества простудных заболеваний и подвергает прочим рискам здоровье самого ребенка и остальных детей и взрослых рядом с ним</a:t>
            </a:r>
            <a:endParaRPr lang="ru-RU" sz="2400" b="1" dirty="0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6E0DFD32-EB62-D843-900C-1804DF68AE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489" y="3913258"/>
            <a:ext cx="2914152" cy="245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5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B113E6-7419-4F40-9E48-C27653A2A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960" y="364332"/>
            <a:ext cx="9601200" cy="1485900"/>
          </a:xfrm>
        </p:spPr>
        <p:txBody>
          <a:bodyPr/>
          <a:lstStyle/>
          <a:p>
            <a:r>
              <a:rPr lang="ru-RU" b="1" u="sng">
                <a:solidFill>
                  <a:srgbClr val="C00000"/>
                </a:solidFill>
              </a:rPr>
              <a:t>Что такое сменная обувь?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018AB9-5A65-5D49-A3B5-07114079A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7960" y="1638300"/>
            <a:ext cx="6022182" cy="3581400"/>
          </a:xfrm>
        </p:spPr>
        <p:txBody>
          <a:bodyPr>
            <a:noAutofit/>
          </a:bodyPr>
          <a:lstStyle/>
          <a:p>
            <a:r>
              <a:rPr lang="ru-RU" sz="2400" b="1" i="0" dirty="0">
                <a:solidFill>
                  <a:schemeClr val="tx1"/>
                </a:solidFill>
                <a:effectLst/>
                <a:latin typeface="PT Sans" panose="02000000000000000000" pitchFamily="2" charset="0"/>
              </a:rPr>
              <a:t>Сменная обувь — легкая, удобная обувь, предназначенная для ношения в учебном заведении. Лучше всего подойдут туфли. Обувь должна соответствовать форме и размеру стопы. При этом в носочной части должен быть припуск 5–7 мм, учитывающий увеличение длины стопы за счет ее естественного прироста и под влиянием нагрузок во время ходьбы. При отсутствии припуска пальцы принимают согнутое положение, что может привести к их деформации. </a:t>
            </a:r>
            <a:br>
              <a:rPr lang="ru-RU" sz="2400" b="1" dirty="0">
                <a:solidFill>
                  <a:schemeClr val="tx1"/>
                </a:solidFill>
              </a:rPr>
            </a:br>
            <a:br>
              <a:rPr lang="ru-RU" sz="2400" b="1" dirty="0">
                <a:solidFill>
                  <a:schemeClr val="tx1"/>
                </a:solidFill>
              </a:rPr>
            </a:b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245CAE7-4967-9749-98A4-C23067982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51" y="1607344"/>
            <a:ext cx="4586421" cy="458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67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E95E48-BD6F-1A4C-9DA9-5A1381A61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553" y="532209"/>
            <a:ext cx="9601200" cy="1485900"/>
          </a:xfrm>
        </p:spPr>
        <p:txBody>
          <a:bodyPr/>
          <a:lstStyle/>
          <a:p>
            <a:r>
              <a:rPr lang="ru-RU" b="1" u="sng">
                <a:solidFill>
                  <a:srgbClr val="C00000"/>
                </a:solidFill>
              </a:rPr>
              <a:t>Как правильно хранить сменную обувь 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47AC0A-9C55-BB42-88F2-F5529CF087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018109"/>
            <a:ext cx="9601200" cy="3581400"/>
          </a:xfrm>
        </p:spPr>
        <p:txBody>
          <a:bodyPr>
            <a:normAutofit/>
          </a:bodyPr>
          <a:lstStyle/>
          <a:p>
            <a:r>
              <a:rPr lang="ru-RU" sz="2400" b="1" i="0" dirty="0">
                <a:solidFill>
                  <a:srgbClr val="000000"/>
                </a:solidFill>
                <a:effectLst/>
                <a:latin typeface="solomon"/>
              </a:rPr>
              <a:t>Не менее важно, как хранить обувь: обычные полиэтиленовые пакеты — не лучшая идея. Стоит использовать практичные сумки для </a:t>
            </a:r>
            <a:r>
              <a:rPr lang="ru-RU" sz="2400" b="1" i="0" dirty="0" err="1">
                <a:solidFill>
                  <a:srgbClr val="000000"/>
                </a:solidFill>
                <a:effectLst/>
                <a:latin typeface="solomon"/>
              </a:rPr>
              <a:t>сменки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solomon"/>
              </a:rPr>
              <a:t> — их ткань «дышит», их гораздо удобнее носить, ведь они шьются как правило в виде рюкзачка или удобной торбы с лямками</a:t>
            </a:r>
            <a:endParaRPr lang="ru-RU" sz="2400" b="1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BA04EA9-C7D4-CA46-999E-340C5A225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4952" y="4129087"/>
            <a:ext cx="2805448" cy="2425304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5BC8E674-4867-D642-8A10-8ED7747F29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1451" y="3793662"/>
            <a:ext cx="2810437" cy="2838781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2E6B95DB-A892-0649-B5AC-1016A63C7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4188452"/>
            <a:ext cx="2498788" cy="2306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573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Как ухаживать за сменной обувью?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571612"/>
            <a:ext cx="5438780" cy="45720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/>
              <a:t>      </a:t>
            </a:r>
            <a:r>
              <a:rPr lang="ru-RU" sz="2400" dirty="0"/>
              <a:t>Сменная обувь, как и любая другая требует ухода. </a:t>
            </a:r>
          </a:p>
          <a:p>
            <a:pPr>
              <a:buNone/>
            </a:pPr>
            <a:r>
              <a:rPr lang="ru-RU" sz="2400" dirty="0"/>
              <a:t>1. Её необходимо регулярно мыть  и высушивать. </a:t>
            </a:r>
          </a:p>
          <a:p>
            <a:pPr>
              <a:buNone/>
            </a:pPr>
            <a:r>
              <a:rPr lang="ru-RU" sz="2400" dirty="0"/>
              <a:t>2. Если обувь кожаная, то чистить её кремом</a:t>
            </a:r>
          </a:p>
          <a:p>
            <a:pPr>
              <a:buNone/>
            </a:pPr>
            <a:r>
              <a:rPr lang="ru-RU" sz="2400" dirty="0"/>
              <a:t>3. Вовремя заменять износившуюся обувь на новую. </a:t>
            </a:r>
          </a:p>
        </p:txBody>
      </p:sp>
      <p:pic>
        <p:nvPicPr>
          <p:cNvPr id="1026" name="Picture 2" descr="C:\Users\User\Desktop\kid-article-img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81818" y="1571612"/>
            <a:ext cx="5080000" cy="5080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Вывод: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643050"/>
            <a:ext cx="9601200" cy="4224350"/>
          </a:xfrm>
        </p:spPr>
        <p:txBody>
          <a:bodyPr/>
          <a:lstStyle/>
          <a:p>
            <a:pPr>
              <a:buNone/>
            </a:pPr>
            <a:r>
              <a:rPr lang="ru-RU" dirty="0"/>
              <a:t>             </a:t>
            </a:r>
            <a:r>
              <a:rPr lang="ru-RU" sz="3600" dirty="0"/>
              <a:t>Таким образом, при помощи исследований и эксперимента я обосновала свою гипотезу о том,  что переобуваться на время учебных занятий, это необходимость, от которой зависит наше здоровье и успехи в учёбе.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B6ADE5-E162-EA47-A52D-CC6257EC2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rgbClr val="C00000"/>
                </a:solidFill>
              </a:rPr>
              <a:t>Уважаемые слушатели!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45F0AD-8824-8845-99BA-BACB28C751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/>
              <a:t>Надеюсь, </a:t>
            </a:r>
            <a:r>
              <a:rPr lang="ru-RU" sz="3600" b="1" i="1" dirty="0"/>
              <a:t>я помогла вам задуматься о необходимости сменной обуви! Давайте сделаем нашу жизнь чище и будем следить за здоровьем </a:t>
            </a:r>
          </a:p>
          <a:p>
            <a:pPr marL="0" indent="0">
              <a:buNone/>
            </a:pPr>
            <a:endParaRPr lang="ru-RU" sz="3600" b="1" i="1" dirty="0"/>
          </a:p>
          <a:p>
            <a:pPr marL="0" indent="0">
              <a:buNone/>
            </a:pPr>
            <a:r>
              <a:rPr lang="ru-RU" sz="3600" b="1" i="1" dirty="0"/>
              <a:t>СПАСИБО ЗА ВНИМАНИЕ </a:t>
            </a:r>
          </a:p>
        </p:txBody>
      </p:sp>
    </p:spTree>
    <p:extLst>
      <p:ext uri="{BB962C8B-B14F-4D97-AF65-F5344CB8AC3E}">
        <p14:creationId xmlns:p14="http://schemas.microsoft.com/office/powerpoint/2010/main" val="131506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AC78090-371B-7F43-8050-CE638C95E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0384" y="1339454"/>
            <a:ext cx="9601200" cy="3581400"/>
          </a:xfrm>
        </p:spPr>
        <p:txBody>
          <a:bodyPr>
            <a:normAutofit lnSpcReduction="10000"/>
          </a:bodyPr>
          <a:lstStyle/>
          <a:p>
            <a:r>
              <a:rPr lang="af-ZA">
                <a:hlinkClick r:id="rId2"/>
              </a:rPr>
              <a:t>https://images.app.goo.gl/jQyiJs7TbTKxQFkh8</a:t>
            </a:r>
            <a:endParaRPr lang="ru-RU"/>
          </a:p>
          <a:p>
            <a:r>
              <a:rPr lang="af-ZA">
                <a:hlinkClick r:id="rId3"/>
              </a:rPr>
              <a:t>https://images.app.goo.gl/9rpxtDbtyMtwKzjq9</a:t>
            </a:r>
            <a:endParaRPr lang="ru-RU"/>
          </a:p>
          <a:p>
            <a:r>
              <a:rPr lang="af-ZA">
                <a:hlinkClick r:id="rId4"/>
              </a:rPr>
              <a:t>https://images.app.goo.gl/DXJtaDRm4fqvv2xU6</a:t>
            </a:r>
            <a:endParaRPr lang="ru-RU"/>
          </a:p>
          <a:p>
            <a:r>
              <a:rPr lang="af-ZA"/>
              <a:t>https://www.google.com/imgres?imgurl=https%3A%2F%2Fimages.wbstatic.net%2Fbig%2Fnew%2F13350000%2F13351249-1.jpg&amp;imgrefurl=https%3A%2F%2Fwww.wildberries.ru%2Fcatalog%2F13351249%2Fdetail.aspx&amp;tbnid=5L5GiBnjrEoWnM&amp;vet=1&amp;docid=82886aCnQ-ktyM&amp;w=900&amp;h=1200&amp;hl=ru-RU&amp;source=sh%2Fx%2Fim</a:t>
            </a:r>
            <a:endParaRPr lang="ru-RU"/>
          </a:p>
          <a:p>
            <a:r>
              <a:rPr lang="af-ZA">
                <a:hlinkClick r:id="rId5"/>
              </a:rPr>
              <a:t>https://images.app.goo.gl/Mt2PJALkHii4kh7Q7</a:t>
            </a:r>
            <a:endParaRPr lang="ru-RU"/>
          </a:p>
          <a:p>
            <a:r>
              <a:rPr lang="af-ZA"/>
              <a:t>https://images.app.goo.gl/iPYwVQJhVZRizxke6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97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42A0E0-9FA7-9C42-8B51-264BED47D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2969" y="685800"/>
            <a:ext cx="9601200" cy="1485900"/>
          </a:xfrm>
        </p:spPr>
        <p:txBody>
          <a:bodyPr/>
          <a:lstStyle/>
          <a:p>
            <a:r>
              <a:rPr lang="ru-RU" b="1" u="sng">
                <a:solidFill>
                  <a:srgbClr val="C00000"/>
                </a:solidFill>
              </a:rPr>
              <a:t>Актуальность темы: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21BB63-E866-2847-8FE5-D9F87FDDD8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2969" y="1832371"/>
            <a:ext cx="10558462" cy="43398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/>
              <a:t>У нас в школе учителя требуют, чтобы мы приносили сменную обувь и переобувались на время занятий. </a:t>
            </a:r>
            <a:endParaRPr lang="ru-RU" sz="2400" b="1" dirty="0"/>
          </a:p>
          <a:p>
            <a:pPr marL="0" indent="0">
              <a:buNone/>
            </a:pPr>
            <a:r>
              <a:rPr lang="ru-RU" sz="2400" b="1" dirty="0"/>
              <a:t>    Многие мои знакомые ребята не хотят носить с собой сменную обувь. Я провела социологический опрос и выяснила что не хотят носить сменную обувь примерно 60% учащихся.                 </a:t>
            </a:r>
          </a:p>
          <a:p>
            <a:pPr marL="0" indent="0">
              <a:buNone/>
            </a:pPr>
            <a:r>
              <a:rPr lang="ru-RU" sz="2400" b="1" dirty="0"/>
              <a:t> Причины называют такие:</a:t>
            </a:r>
          </a:p>
          <a:p>
            <a:r>
              <a:rPr lang="ru-RU" sz="2400" b="1" dirty="0"/>
              <a:t>Мало места в портфеле</a:t>
            </a:r>
          </a:p>
          <a:p>
            <a:r>
              <a:rPr lang="ru-RU" sz="2400" b="1" dirty="0"/>
              <a:t>Портфель слишком тяжёлый</a:t>
            </a:r>
          </a:p>
          <a:p>
            <a:r>
              <a:rPr lang="ru-RU" sz="2400" b="1" dirty="0"/>
              <a:t>Нет мешка для </a:t>
            </a:r>
            <a:r>
              <a:rPr lang="ru-RU" sz="2400" b="1" dirty="0" err="1"/>
              <a:t>сменки</a:t>
            </a:r>
            <a:endParaRPr lang="ru-RU" sz="2400" b="1" dirty="0"/>
          </a:p>
          <a:p>
            <a:r>
              <a:rPr lang="ru-RU" sz="2400" b="1" dirty="0"/>
              <a:t>Лень переобуваться.</a:t>
            </a:r>
          </a:p>
        </p:txBody>
      </p:sp>
    </p:spTree>
    <p:extLst>
      <p:ext uri="{BB962C8B-B14F-4D97-AF65-F5344CB8AC3E}">
        <p14:creationId xmlns:p14="http://schemas.microsoft.com/office/powerpoint/2010/main" val="33552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AF6079-21AB-494F-9DA9-104DAEF02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>
                <a:solidFill>
                  <a:srgbClr val="C00000"/>
                </a:solidFill>
              </a:rPr>
              <a:t>Зачем нужна сменная обувь?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EA40A14-29D3-CF43-A822-1A9086897D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1618060"/>
            <a:ext cx="8736806" cy="4271328"/>
          </a:xfrm>
        </p:spPr>
      </p:pic>
    </p:spTree>
    <p:extLst>
      <p:ext uri="{BB962C8B-B14F-4D97-AF65-F5344CB8AC3E}">
        <p14:creationId xmlns:p14="http://schemas.microsoft.com/office/powerpoint/2010/main" val="103979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711278-BC22-EE45-89DA-AF4808A69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241" y="526255"/>
            <a:ext cx="9601200" cy="1485900"/>
          </a:xfrm>
        </p:spPr>
        <p:txBody>
          <a:bodyPr/>
          <a:lstStyle/>
          <a:p>
            <a:r>
              <a:rPr lang="ru-RU" b="1" u="sng" dirty="0">
                <a:solidFill>
                  <a:srgbClr val="C00000"/>
                </a:solidFill>
              </a:rPr>
              <a:t>Проблемный вопрос: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39CFAA-7F2E-3A42-8262-4623972AE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8694" y="1768078"/>
            <a:ext cx="9601200" cy="3581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    Как связана сменная обувь, и наше самочувствие и работоспособность?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ABA26F92-D1E0-214F-B7B8-1710C36CFA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7234" y="3303986"/>
            <a:ext cx="5104210" cy="2972021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77C63D15-AFB4-B041-8F14-EC0206DF17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250" y="3288917"/>
            <a:ext cx="4827984" cy="2972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42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AE3DEB-E720-F34F-8F6F-2E94445A8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553" y="574476"/>
            <a:ext cx="7558088" cy="832247"/>
          </a:xfrm>
        </p:spPr>
        <p:txBody>
          <a:bodyPr/>
          <a:lstStyle/>
          <a:p>
            <a:r>
              <a:rPr lang="ru-RU" b="1" u="sng">
                <a:solidFill>
                  <a:srgbClr val="C00000"/>
                </a:solidFill>
              </a:rPr>
              <a:t>Моя гипотеза: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83C905-B87D-8748-AB34-3D9B09E90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6552" y="1638299"/>
            <a:ext cx="4539853" cy="4219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Я считаю, что не переобувать сменную обувь- это негигиенично и плохо сказывается на нашем здоровье: снижается работоспособность, развиваются болезни ног, переносятся инфекции и грязь.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0448B02-018B-1443-B874-283FE09FEF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9547" y="1567457"/>
            <a:ext cx="6096000" cy="405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25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9F2B15-0ACD-B64A-9985-B5B78BF5C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>
                <a:solidFill>
                  <a:srgbClr val="C00000"/>
                </a:solidFill>
              </a:rPr>
              <a:t>План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376C63-174F-6248-876D-1E939654F1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400" b="1" dirty="0"/>
          </a:p>
          <a:p>
            <a:r>
              <a:rPr lang="ru-RU" sz="2400" b="1" dirty="0"/>
              <a:t>Узнать какие вредоносные инфекции мы можем принести в класс на уличной обуви. </a:t>
            </a:r>
          </a:p>
          <a:p>
            <a:r>
              <a:rPr lang="ru-RU" sz="2400" b="1" dirty="0"/>
              <a:t>Провести исследование и на опыте узнать как влияет нахождение в тёплой обуви в течение 5 – 6 часов на наш организм и работоспособность.</a:t>
            </a:r>
          </a:p>
          <a:p>
            <a:r>
              <a:rPr lang="ru-RU" sz="2400" b="1" dirty="0"/>
              <a:t>Узнать какие заболевания ног могут появиться, если длительное время пребывать в тёплой обуви в помещении.</a:t>
            </a:r>
          </a:p>
          <a:p>
            <a:r>
              <a:rPr lang="ru-RU" sz="2400" b="1" dirty="0"/>
              <a:t>Проанализировать чем сменная обувь отличается от обычной.</a:t>
            </a:r>
          </a:p>
          <a:p>
            <a:r>
              <a:rPr lang="ru-RU" sz="2400" b="1" dirty="0"/>
              <a:t>Узнать условия хранения сменной обуви </a:t>
            </a:r>
          </a:p>
        </p:txBody>
      </p:sp>
    </p:spTree>
    <p:extLst>
      <p:ext uri="{BB962C8B-B14F-4D97-AF65-F5344CB8AC3E}">
        <p14:creationId xmlns:p14="http://schemas.microsoft.com/office/powerpoint/2010/main" val="322995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600192"/>
          </a:xfrm>
        </p:spPr>
        <p:txBody>
          <a:bodyPr>
            <a:normAutofit/>
          </a:bodyPr>
          <a:lstStyle/>
          <a:p>
            <a:r>
              <a:rPr lang="ru-RU" sz="2700" b="1" dirty="0">
                <a:solidFill>
                  <a:srgbClr val="C00000"/>
                </a:solidFill>
              </a:rPr>
              <a:t>Какие вредоносные инфекции мы можем принести в класс на уличной обуви? 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643050"/>
            <a:ext cx="9601200" cy="4857784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000000"/>
                </a:solidFill>
                <a:latin typeface="solomonbold"/>
              </a:rPr>
              <a:t>Из интернета я узнала, что за 24 часа человек успевает вдохнуть около 2 столовых ложек пыли</a:t>
            </a:r>
            <a:r>
              <a:rPr lang="ru-RU">
                <a:solidFill>
                  <a:srgbClr val="000000"/>
                </a:solidFill>
                <a:latin typeface="solomonbold"/>
              </a:rPr>
              <a:t>.  </a:t>
            </a:r>
            <a:r>
              <a:rPr lang="ru-RU" dirty="0">
                <a:solidFill>
                  <a:srgbClr val="000000"/>
                </a:solidFill>
                <a:latin typeface="solomonbold"/>
              </a:rPr>
              <a:t>Естественно, что пыль, принесенная нами с улицы в помещение, оседает и осыпается вниз, на обувь, на ноги, на пол.</a:t>
            </a:r>
            <a:endParaRPr lang="ru-RU" dirty="0"/>
          </a:p>
          <a:p>
            <a:pPr>
              <a:buNone/>
            </a:pPr>
            <a:r>
              <a:rPr lang="ru-RU" dirty="0"/>
              <a:t>Вместе с пылью к нам в организм попадают инфекции, которые живут в уличной пыли: палочка Коха, которая вызывает туберкулёз, пневмококковая инфекция, стафилококк и другие опасные бактерии.</a:t>
            </a:r>
          </a:p>
          <a:p>
            <a:pPr>
              <a:buNone/>
            </a:pPr>
            <a:r>
              <a:rPr lang="ru-RU" dirty="0"/>
              <a:t>Кроме того, от больных животных в почву попадают споры грибковых заболеваний, таких как лишай.</a:t>
            </a:r>
          </a:p>
          <a:p>
            <a:pPr>
              <a:buNone/>
            </a:pPr>
            <a:r>
              <a:rPr lang="ru-RU" dirty="0"/>
              <a:t>И даже </a:t>
            </a:r>
            <a:r>
              <a:rPr lang="ru-RU" dirty="0" err="1"/>
              <a:t>коронавирус</a:t>
            </a:r>
            <a:r>
              <a:rPr lang="ru-RU" dirty="0"/>
              <a:t> может быть на уличной обуви.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57250"/>
          </a:xfrm>
        </p:spPr>
        <p:txBody>
          <a:bodyPr/>
          <a:lstStyle/>
          <a:p>
            <a:r>
              <a:rPr lang="ru-RU" dirty="0"/>
              <a:t>       </a:t>
            </a:r>
            <a:r>
              <a:rPr lang="ru-RU" dirty="0" err="1">
                <a:solidFill>
                  <a:srgbClr val="C00000"/>
                </a:solidFill>
              </a:rPr>
              <a:t>Ифекции</a:t>
            </a:r>
            <a:r>
              <a:rPr lang="ru-RU" dirty="0">
                <a:solidFill>
                  <a:srgbClr val="C00000"/>
                </a:solidFill>
              </a:rPr>
              <a:t> под микроскопом.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500174"/>
            <a:ext cx="10439440" cy="4367226"/>
          </a:xfrm>
        </p:spPr>
        <p:txBody>
          <a:bodyPr/>
          <a:lstStyle/>
          <a:p>
            <a:endParaRPr lang="ru-RU" dirty="0"/>
          </a:p>
          <a:p>
            <a:r>
              <a:rPr lang="ru-RU" dirty="0"/>
              <a:t>                                               Стригущий лишай               </a:t>
            </a:r>
            <a:r>
              <a:rPr lang="ru-RU" dirty="0" err="1"/>
              <a:t>Коронавирус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>
              <a:buNone/>
            </a:pPr>
            <a:r>
              <a:rPr lang="ru-RU" dirty="0"/>
              <a:t>Палочка Коха</a:t>
            </a:r>
          </a:p>
        </p:txBody>
      </p:sp>
      <p:pic>
        <p:nvPicPr>
          <p:cNvPr id="2050" name="Picture 2" descr="C:\Users\User\Desktop\51445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1092" y="1500174"/>
            <a:ext cx="3048000" cy="2286000"/>
          </a:xfrm>
          <a:prstGeom prst="rect">
            <a:avLst/>
          </a:prstGeom>
          <a:noFill/>
        </p:spPr>
      </p:pic>
      <p:pic>
        <p:nvPicPr>
          <p:cNvPr id="2051" name="Picture 3" descr="C:\Users\User\Desktop\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7240" y="2786058"/>
            <a:ext cx="3000396" cy="2214578"/>
          </a:xfrm>
          <a:prstGeom prst="rect">
            <a:avLst/>
          </a:prstGeom>
          <a:noFill/>
        </p:spPr>
      </p:pic>
      <p:pic>
        <p:nvPicPr>
          <p:cNvPr id="2052" name="Picture 4" descr="C:\Users\User\Desktop\c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24826" y="2857496"/>
            <a:ext cx="3786214" cy="299085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17156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Организация исследования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500174"/>
            <a:ext cx="9939374" cy="4367226"/>
          </a:xfrm>
        </p:spPr>
        <p:txBody>
          <a:bodyPr/>
          <a:lstStyle/>
          <a:p>
            <a:pPr>
              <a:buNone/>
            </a:pPr>
            <a:r>
              <a:rPr lang="ru-RU" b="1" dirty="0"/>
              <a:t>Цель исследования: </a:t>
            </a:r>
            <a:r>
              <a:rPr lang="ru-RU" dirty="0"/>
              <a:t>на опыте узнать как влияет нахождение в тёплой обуви в течение 5 – 6 часов на наш организм и работоспособность. </a:t>
            </a:r>
          </a:p>
          <a:p>
            <a:pPr>
              <a:buNone/>
            </a:pPr>
            <a:r>
              <a:rPr lang="ru-RU" dirty="0"/>
              <a:t>План исследования:</a:t>
            </a:r>
          </a:p>
          <a:p>
            <a:pPr marL="457200" indent="-457200">
              <a:buAutoNum type="arabicPeriod"/>
            </a:pPr>
            <a:r>
              <a:rPr lang="ru-RU" dirty="0"/>
              <a:t>Попросить у учителя разрешения находиться в классе в уличной обуви во вторник, 1 марта (у нас 5 уроков);</a:t>
            </a:r>
          </a:p>
          <a:p>
            <a:pPr marL="457200" indent="-457200">
              <a:buAutoNum type="arabicPeriod"/>
            </a:pPr>
            <a:r>
              <a:rPr lang="ru-RU" dirty="0"/>
              <a:t>Замерять температуру внутри обуви в течение учебного дня в конце каждого урока;</a:t>
            </a:r>
          </a:p>
          <a:p>
            <a:pPr marL="457200" indent="-457200">
              <a:buAutoNum type="arabicPeriod"/>
            </a:pPr>
            <a:r>
              <a:rPr lang="ru-RU" dirty="0"/>
              <a:t>Вести дневник наблюдений, куда записывать результаты замеров и описание своего общего состояния и отмечать уровень работоспособности;</a:t>
            </a:r>
          </a:p>
          <a:p>
            <a:pPr marL="457200" indent="-457200">
              <a:buAutoNum type="arabicPeriod"/>
            </a:pPr>
            <a:r>
              <a:rPr lang="ru-RU" dirty="0"/>
              <a:t>После школы, дома посмотреть состояние обуви и ног;</a:t>
            </a:r>
          </a:p>
          <a:p>
            <a:pPr marL="457200" indent="-457200">
              <a:buAutoNum type="arabicPeriod"/>
            </a:pPr>
            <a:r>
              <a:rPr lang="ru-RU" dirty="0"/>
              <a:t>Проанализировать и обобщить данные, внести их в проект.</a:t>
            </a:r>
          </a:p>
          <a:p>
            <a:pPr marL="457200" indent="-457200">
              <a:buAutoNum type="arabicPeriod"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TF10001025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25" id="{F9915BBD-9749-466F-995C-8C8D6A938EC0}" vid="{CF1D1A65-FC75-42D2-B7EF-D2991382DC6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1045</Words>
  <Application>Microsoft Office PowerPoint</Application>
  <PresentationFormat>Широкоэкранный</PresentationFormat>
  <Paragraphs>120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Calibri</vt:lpstr>
      <vt:lpstr>Franklin Gothic Book</vt:lpstr>
      <vt:lpstr>PT Sans</vt:lpstr>
      <vt:lpstr>solomon</vt:lpstr>
      <vt:lpstr>solomonbold</vt:lpstr>
      <vt:lpstr>TF10001025</vt:lpstr>
      <vt:lpstr> зачем нужна сменная обувь?</vt:lpstr>
      <vt:lpstr>Актуальность темы:</vt:lpstr>
      <vt:lpstr>Зачем нужна сменная обувь?</vt:lpstr>
      <vt:lpstr>Проблемный вопрос:</vt:lpstr>
      <vt:lpstr>Моя гипотеза:</vt:lpstr>
      <vt:lpstr>План проекта</vt:lpstr>
      <vt:lpstr>Какие вредоносные инфекции мы можем принести в класс на уличной обуви?  </vt:lpstr>
      <vt:lpstr>       Ифекции под микроскопом.</vt:lpstr>
      <vt:lpstr>Организация исследования</vt:lpstr>
      <vt:lpstr>Результаты исследования</vt:lpstr>
      <vt:lpstr>Анализ результатов эксперимента</vt:lpstr>
      <vt:lpstr>Почему не носить сменную обувь-опасно</vt:lpstr>
      <vt:lpstr>Что такое сменная обувь?</vt:lpstr>
      <vt:lpstr>Как правильно хранить сменную обувь ?</vt:lpstr>
      <vt:lpstr>Как ухаживать за сменной обувью?</vt:lpstr>
      <vt:lpstr>Вывод:</vt:lpstr>
      <vt:lpstr>Уважаемые слушатели!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Важность сменной обуви.</dc:title>
  <dc:creator>allysweet1812@gmail.com</dc:creator>
  <cp:lastModifiedBy>наталия косенкова</cp:lastModifiedBy>
  <cp:revision>37</cp:revision>
  <dcterms:created xsi:type="dcterms:W3CDTF">2022-03-09T12:29:42Z</dcterms:created>
  <dcterms:modified xsi:type="dcterms:W3CDTF">2023-10-16T10:29:55Z</dcterms:modified>
</cp:coreProperties>
</file>