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5"/>
  </p:notesMasterIdLst>
  <p:sldIdLst>
    <p:sldId id="256" r:id="rId2"/>
    <p:sldId id="268" r:id="rId3"/>
    <p:sldId id="277" r:id="rId4"/>
    <p:sldId id="272" r:id="rId5"/>
    <p:sldId id="274" r:id="rId6"/>
    <p:sldId id="282" r:id="rId7"/>
    <p:sldId id="283" r:id="rId8"/>
    <p:sldId id="273" r:id="rId9"/>
    <p:sldId id="279" r:id="rId10"/>
    <p:sldId id="270" r:id="rId11"/>
    <p:sldId id="284" r:id="rId12"/>
    <p:sldId id="280" r:id="rId13"/>
    <p:sldId id="264" r:id="rId14"/>
  </p:sldIdLst>
  <p:sldSz cx="12192000" cy="6858000"/>
  <p:notesSz cx="6888163" cy="100171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1C5"/>
    <a:srgbClr val="8000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>
        <p:scale>
          <a:sx n="50" d="100"/>
          <a:sy n="50" d="100"/>
        </p:scale>
        <p:origin x="-576" y="-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06E3F3-575A-4785-B9AF-5F15E7371E03}" type="doc">
      <dgm:prSet loTypeId="urn:microsoft.com/office/officeart/2005/8/layout/hList7#1" loCatId="list" qsTypeId="urn:microsoft.com/office/officeart/2005/8/quickstyle/simple1" qsCatId="simple" csTypeId="urn:microsoft.com/office/officeart/2005/8/colors/colorful5" csCatId="colorful" phldr="1"/>
      <dgm:spPr/>
    </dgm:pt>
    <dgm:pt modelId="{DB4376E9-F909-4CEB-A304-C298DDDDB33C}">
      <dgm:prSet phldrT="[Текст]"/>
      <dgm:spPr/>
      <dgm:t>
        <a:bodyPr/>
        <a:lstStyle/>
        <a:p>
          <a:r>
            <a:rPr lang="ru-RU" dirty="0" smtClean="0"/>
            <a:t>Дошкольники в возрасте </a:t>
          </a:r>
        </a:p>
        <a:p>
          <a:r>
            <a:rPr lang="ru-RU" dirty="0" smtClean="0"/>
            <a:t>3-7 лет</a:t>
          </a:r>
          <a:endParaRPr lang="ru-RU" dirty="0"/>
        </a:p>
      </dgm:t>
    </dgm:pt>
    <dgm:pt modelId="{4E45669F-F5AE-49BC-A443-0418F3EE0396}" type="parTrans" cxnId="{A5754E8E-C32E-4D45-BCB7-E31D08BBC6CE}">
      <dgm:prSet/>
      <dgm:spPr/>
      <dgm:t>
        <a:bodyPr/>
        <a:lstStyle/>
        <a:p>
          <a:endParaRPr lang="ru-RU"/>
        </a:p>
      </dgm:t>
    </dgm:pt>
    <dgm:pt modelId="{D14921EA-F41D-491C-993F-A6E8EEE3DFA4}" type="sibTrans" cxnId="{A5754E8E-C32E-4D45-BCB7-E31D08BBC6CE}">
      <dgm:prSet/>
      <dgm:spPr/>
      <dgm:t>
        <a:bodyPr/>
        <a:lstStyle/>
        <a:p>
          <a:endParaRPr lang="ru-RU"/>
        </a:p>
      </dgm:t>
    </dgm:pt>
    <dgm:pt modelId="{A656ABBA-71AC-45C8-9745-567944212E48}">
      <dgm:prSet phldrT="[Текст]"/>
      <dgm:spPr/>
      <dgm:t>
        <a:bodyPr/>
        <a:lstStyle/>
        <a:p>
          <a:r>
            <a:rPr lang="ru-RU" dirty="0" smtClean="0"/>
            <a:t>Родители </a:t>
          </a:r>
          <a:endParaRPr lang="ru-RU" dirty="0"/>
        </a:p>
      </dgm:t>
    </dgm:pt>
    <dgm:pt modelId="{B4B67D0A-58A0-47F5-8F35-F41E347453A4}" type="parTrans" cxnId="{46666CBE-78C2-4167-8322-079606364545}">
      <dgm:prSet/>
      <dgm:spPr/>
      <dgm:t>
        <a:bodyPr/>
        <a:lstStyle/>
        <a:p>
          <a:endParaRPr lang="ru-RU"/>
        </a:p>
      </dgm:t>
    </dgm:pt>
    <dgm:pt modelId="{4D2232AA-344B-43C8-B16A-DC4FB31AD929}" type="sibTrans" cxnId="{46666CBE-78C2-4167-8322-079606364545}">
      <dgm:prSet/>
      <dgm:spPr/>
      <dgm:t>
        <a:bodyPr/>
        <a:lstStyle/>
        <a:p>
          <a:endParaRPr lang="ru-RU"/>
        </a:p>
      </dgm:t>
    </dgm:pt>
    <dgm:pt modelId="{241EF555-6715-4D8A-AA36-D3E040286C79}">
      <dgm:prSet phldrT="[Текст]"/>
      <dgm:spPr/>
      <dgm:t>
        <a:bodyPr/>
        <a:lstStyle/>
        <a:p>
          <a:r>
            <a:rPr lang="ru-RU" dirty="0" smtClean="0"/>
            <a:t>Педагоги,    специалисты</a:t>
          </a:r>
          <a:endParaRPr lang="ru-RU" dirty="0"/>
        </a:p>
      </dgm:t>
    </dgm:pt>
    <dgm:pt modelId="{72AA37E0-A5B1-4F07-B5C8-472FF6D40B47}" type="parTrans" cxnId="{42FD4DA6-0BE9-4C47-B63F-0138342B2B37}">
      <dgm:prSet/>
      <dgm:spPr/>
      <dgm:t>
        <a:bodyPr/>
        <a:lstStyle/>
        <a:p>
          <a:endParaRPr lang="ru-RU"/>
        </a:p>
      </dgm:t>
    </dgm:pt>
    <dgm:pt modelId="{6D5961F6-0BD2-433B-AC4D-F3EE1A658493}" type="sibTrans" cxnId="{42FD4DA6-0BE9-4C47-B63F-0138342B2B37}">
      <dgm:prSet/>
      <dgm:spPr/>
      <dgm:t>
        <a:bodyPr/>
        <a:lstStyle/>
        <a:p>
          <a:endParaRPr lang="ru-RU"/>
        </a:p>
      </dgm:t>
    </dgm:pt>
    <dgm:pt modelId="{0EDF68B1-3BD9-4B32-ABEC-841CB6E2DD81}">
      <dgm:prSet phldrT="[Текст]"/>
      <dgm:spPr/>
      <dgm:t>
        <a:bodyPr/>
        <a:lstStyle/>
        <a:p>
          <a:r>
            <a:rPr lang="ru-RU" dirty="0" smtClean="0"/>
            <a:t>Социальные партнеры</a:t>
          </a:r>
          <a:endParaRPr lang="ru-RU" dirty="0"/>
        </a:p>
      </dgm:t>
    </dgm:pt>
    <dgm:pt modelId="{9A1882C8-8825-4BF3-B98A-205BC23DB30E}" type="parTrans" cxnId="{197D812C-6F4F-4E39-86FD-6E0E6E0F17FC}">
      <dgm:prSet/>
      <dgm:spPr/>
      <dgm:t>
        <a:bodyPr/>
        <a:lstStyle/>
        <a:p>
          <a:endParaRPr lang="ru-RU"/>
        </a:p>
      </dgm:t>
    </dgm:pt>
    <dgm:pt modelId="{73C64D8D-A6DC-4C25-9D01-2587D7750C22}" type="sibTrans" cxnId="{197D812C-6F4F-4E39-86FD-6E0E6E0F17FC}">
      <dgm:prSet/>
      <dgm:spPr/>
      <dgm:t>
        <a:bodyPr/>
        <a:lstStyle/>
        <a:p>
          <a:endParaRPr lang="ru-RU"/>
        </a:p>
      </dgm:t>
    </dgm:pt>
    <dgm:pt modelId="{151B23E0-9C07-4BF5-93CF-537BAC44C228}" type="pres">
      <dgm:prSet presAssocID="{0A06E3F3-575A-4785-B9AF-5F15E7371E03}" presName="Name0" presStyleCnt="0">
        <dgm:presLayoutVars>
          <dgm:dir/>
          <dgm:resizeHandles val="exact"/>
        </dgm:presLayoutVars>
      </dgm:prSet>
      <dgm:spPr/>
    </dgm:pt>
    <dgm:pt modelId="{7FAB07BA-1631-472E-AA83-D2E66B3E23A6}" type="pres">
      <dgm:prSet presAssocID="{0A06E3F3-575A-4785-B9AF-5F15E7371E03}" presName="fgShape" presStyleLbl="fgShp" presStyleIdx="0" presStyleCnt="1"/>
      <dgm:spPr/>
    </dgm:pt>
    <dgm:pt modelId="{8CEC92D9-BBDA-4C45-B14A-F0687A7396CC}" type="pres">
      <dgm:prSet presAssocID="{0A06E3F3-575A-4785-B9AF-5F15E7371E03}" presName="linComp" presStyleCnt="0"/>
      <dgm:spPr/>
    </dgm:pt>
    <dgm:pt modelId="{4FDDFD65-2B4C-4B18-BCEE-20C833397A5E}" type="pres">
      <dgm:prSet presAssocID="{DB4376E9-F909-4CEB-A304-C298DDDDB33C}" presName="compNode" presStyleCnt="0"/>
      <dgm:spPr/>
    </dgm:pt>
    <dgm:pt modelId="{4C24BF03-106D-4A62-A0F1-543ED1DD274B}" type="pres">
      <dgm:prSet presAssocID="{DB4376E9-F909-4CEB-A304-C298DDDDB33C}" presName="bkgdShape" presStyleLbl="node1" presStyleIdx="0" presStyleCnt="4"/>
      <dgm:spPr/>
      <dgm:t>
        <a:bodyPr/>
        <a:lstStyle/>
        <a:p>
          <a:endParaRPr lang="ru-RU"/>
        </a:p>
      </dgm:t>
    </dgm:pt>
    <dgm:pt modelId="{6227F9B3-4DE0-49FB-BB0B-AC2D343093B3}" type="pres">
      <dgm:prSet presAssocID="{DB4376E9-F909-4CEB-A304-C298DDDDB33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C43AD-0D30-4F0B-BD11-F0B73AB6D403}" type="pres">
      <dgm:prSet presAssocID="{DB4376E9-F909-4CEB-A304-C298DDDDB33C}" presName="invisiNode" presStyleLbl="node1" presStyleIdx="0" presStyleCnt="4"/>
      <dgm:spPr/>
    </dgm:pt>
    <dgm:pt modelId="{51EFAD27-963A-43E1-88E1-74469B11E2B6}" type="pres">
      <dgm:prSet presAssocID="{DB4376E9-F909-4CEB-A304-C298DDDDB33C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4CA8229-789C-4886-A7A2-C0398A6611F7}" type="pres">
      <dgm:prSet presAssocID="{D14921EA-F41D-491C-993F-A6E8EEE3DFA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37D5530-243E-4A91-886C-0D1A1596B754}" type="pres">
      <dgm:prSet presAssocID="{A656ABBA-71AC-45C8-9745-567944212E48}" presName="compNode" presStyleCnt="0"/>
      <dgm:spPr/>
    </dgm:pt>
    <dgm:pt modelId="{2CA8775D-7D9F-4607-B7F2-7F71A79759BF}" type="pres">
      <dgm:prSet presAssocID="{A656ABBA-71AC-45C8-9745-567944212E48}" presName="bkgdShape" presStyleLbl="node1" presStyleIdx="1" presStyleCnt="4" custLinFactNeighborX="566" custLinFactNeighborY="-2302"/>
      <dgm:spPr/>
      <dgm:t>
        <a:bodyPr/>
        <a:lstStyle/>
        <a:p>
          <a:endParaRPr lang="ru-RU"/>
        </a:p>
      </dgm:t>
    </dgm:pt>
    <dgm:pt modelId="{BC1E8C8C-6C9E-441E-98C2-2ACE3DEF7150}" type="pres">
      <dgm:prSet presAssocID="{A656ABBA-71AC-45C8-9745-567944212E48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B3E26-75DB-447D-8D11-D895410BFA26}" type="pres">
      <dgm:prSet presAssocID="{A656ABBA-71AC-45C8-9745-567944212E48}" presName="invisiNode" presStyleLbl="node1" presStyleIdx="1" presStyleCnt="4"/>
      <dgm:spPr/>
    </dgm:pt>
    <dgm:pt modelId="{95814028-7FCF-4A0F-B0B1-502AA7A30F8D}" type="pres">
      <dgm:prSet presAssocID="{A656ABBA-71AC-45C8-9745-567944212E48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46E8E81-39E6-407D-B2F2-8C389379B322}" type="pres">
      <dgm:prSet presAssocID="{4D2232AA-344B-43C8-B16A-DC4FB31AD92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6888DA6-1D03-48C9-A121-07D686717DFE}" type="pres">
      <dgm:prSet presAssocID="{241EF555-6715-4D8A-AA36-D3E040286C79}" presName="compNode" presStyleCnt="0"/>
      <dgm:spPr/>
    </dgm:pt>
    <dgm:pt modelId="{9FDAC417-1F3A-43C8-A6E1-F9FFC96F5B3B}" type="pres">
      <dgm:prSet presAssocID="{241EF555-6715-4D8A-AA36-D3E040286C79}" presName="bkgdShape" presStyleLbl="node1" presStyleIdx="2" presStyleCnt="4" custLinFactNeighborX="-735" custLinFactNeighborY="-2302"/>
      <dgm:spPr/>
      <dgm:t>
        <a:bodyPr/>
        <a:lstStyle/>
        <a:p>
          <a:endParaRPr lang="ru-RU"/>
        </a:p>
      </dgm:t>
    </dgm:pt>
    <dgm:pt modelId="{E559E59A-4EDE-4CF6-91B4-E7975749024F}" type="pres">
      <dgm:prSet presAssocID="{241EF555-6715-4D8A-AA36-D3E040286C79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CADBE-A8F7-469A-82D0-286A43AC31DF}" type="pres">
      <dgm:prSet presAssocID="{241EF555-6715-4D8A-AA36-D3E040286C79}" presName="invisiNode" presStyleLbl="node1" presStyleIdx="2" presStyleCnt="4"/>
      <dgm:spPr/>
    </dgm:pt>
    <dgm:pt modelId="{C332DE54-A0F6-4DDC-8B7D-8895F2D73852}" type="pres">
      <dgm:prSet presAssocID="{241EF555-6715-4D8A-AA36-D3E040286C79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56514B8-AA38-4645-8E5D-4402538F3161}" type="pres">
      <dgm:prSet presAssocID="{6D5961F6-0BD2-433B-AC4D-F3EE1A65849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DAEFD0F-9B86-4D2C-B7D9-0F2605C5C975}" type="pres">
      <dgm:prSet presAssocID="{0EDF68B1-3BD9-4B32-ABEC-841CB6E2DD81}" presName="compNode" presStyleCnt="0"/>
      <dgm:spPr/>
    </dgm:pt>
    <dgm:pt modelId="{ECC8E69A-E528-466C-AAAD-43743E13DDEB}" type="pres">
      <dgm:prSet presAssocID="{0EDF68B1-3BD9-4B32-ABEC-841CB6E2DD81}" presName="bkgdShape" presStyleLbl="node1" presStyleIdx="3" presStyleCnt="4"/>
      <dgm:spPr/>
      <dgm:t>
        <a:bodyPr/>
        <a:lstStyle/>
        <a:p>
          <a:endParaRPr lang="ru-RU"/>
        </a:p>
      </dgm:t>
    </dgm:pt>
    <dgm:pt modelId="{E470D37E-F0A1-4E0B-B209-4CCDC3164B29}" type="pres">
      <dgm:prSet presAssocID="{0EDF68B1-3BD9-4B32-ABEC-841CB6E2DD8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9B0BB-39C8-4419-87D7-F613F17323FA}" type="pres">
      <dgm:prSet presAssocID="{0EDF68B1-3BD9-4B32-ABEC-841CB6E2DD81}" presName="invisiNode" presStyleLbl="node1" presStyleIdx="3" presStyleCnt="4"/>
      <dgm:spPr/>
    </dgm:pt>
    <dgm:pt modelId="{A72628C0-7076-4626-BC30-F9BB37385CD0}" type="pres">
      <dgm:prSet presAssocID="{0EDF68B1-3BD9-4B32-ABEC-841CB6E2DD8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197D812C-6F4F-4E39-86FD-6E0E6E0F17FC}" srcId="{0A06E3F3-575A-4785-B9AF-5F15E7371E03}" destId="{0EDF68B1-3BD9-4B32-ABEC-841CB6E2DD81}" srcOrd="3" destOrd="0" parTransId="{9A1882C8-8825-4BF3-B98A-205BC23DB30E}" sibTransId="{73C64D8D-A6DC-4C25-9D01-2587D7750C22}"/>
    <dgm:cxn modelId="{FFCFF773-9571-4FC6-A86B-C372EFDD7720}" type="presOf" srcId="{241EF555-6715-4D8A-AA36-D3E040286C79}" destId="{9FDAC417-1F3A-43C8-A6E1-F9FFC96F5B3B}" srcOrd="0" destOrd="0" presId="urn:microsoft.com/office/officeart/2005/8/layout/hList7#1"/>
    <dgm:cxn modelId="{D827AC70-2B0B-4DAE-BC0B-0C0B9AE26A48}" type="presOf" srcId="{0A06E3F3-575A-4785-B9AF-5F15E7371E03}" destId="{151B23E0-9C07-4BF5-93CF-537BAC44C228}" srcOrd="0" destOrd="0" presId="urn:microsoft.com/office/officeart/2005/8/layout/hList7#1"/>
    <dgm:cxn modelId="{7B9322D7-376F-4CE6-BD7C-A78068E1DFE5}" type="presOf" srcId="{0EDF68B1-3BD9-4B32-ABEC-841CB6E2DD81}" destId="{ECC8E69A-E528-466C-AAAD-43743E13DDEB}" srcOrd="0" destOrd="0" presId="urn:microsoft.com/office/officeart/2005/8/layout/hList7#1"/>
    <dgm:cxn modelId="{5819EB09-F763-409E-8CD8-8771F245138B}" type="presOf" srcId="{DB4376E9-F909-4CEB-A304-C298DDDDB33C}" destId="{4C24BF03-106D-4A62-A0F1-543ED1DD274B}" srcOrd="0" destOrd="0" presId="urn:microsoft.com/office/officeart/2005/8/layout/hList7#1"/>
    <dgm:cxn modelId="{E3235A67-4D13-4C39-ACF1-E32672F24115}" type="presOf" srcId="{6D5961F6-0BD2-433B-AC4D-F3EE1A658493}" destId="{E56514B8-AA38-4645-8E5D-4402538F3161}" srcOrd="0" destOrd="0" presId="urn:microsoft.com/office/officeart/2005/8/layout/hList7#1"/>
    <dgm:cxn modelId="{7E900621-D19E-4416-935B-28B2C06D174D}" type="presOf" srcId="{D14921EA-F41D-491C-993F-A6E8EEE3DFA4}" destId="{24CA8229-789C-4886-A7A2-C0398A6611F7}" srcOrd="0" destOrd="0" presId="urn:microsoft.com/office/officeart/2005/8/layout/hList7#1"/>
    <dgm:cxn modelId="{A99DC7F1-9498-4AB8-8A0C-005123509E2F}" type="presOf" srcId="{A656ABBA-71AC-45C8-9745-567944212E48}" destId="{2CA8775D-7D9F-4607-B7F2-7F71A79759BF}" srcOrd="0" destOrd="0" presId="urn:microsoft.com/office/officeart/2005/8/layout/hList7#1"/>
    <dgm:cxn modelId="{42FD4DA6-0BE9-4C47-B63F-0138342B2B37}" srcId="{0A06E3F3-575A-4785-B9AF-5F15E7371E03}" destId="{241EF555-6715-4D8A-AA36-D3E040286C79}" srcOrd="2" destOrd="0" parTransId="{72AA37E0-A5B1-4F07-B5C8-472FF6D40B47}" sibTransId="{6D5961F6-0BD2-433B-AC4D-F3EE1A658493}"/>
    <dgm:cxn modelId="{408EFD81-BDFE-4735-AD5E-1FAB949ACED1}" type="presOf" srcId="{4D2232AA-344B-43C8-B16A-DC4FB31AD929}" destId="{946E8E81-39E6-407D-B2F2-8C389379B322}" srcOrd="0" destOrd="0" presId="urn:microsoft.com/office/officeart/2005/8/layout/hList7#1"/>
    <dgm:cxn modelId="{5118311E-C6AB-400C-BEAA-42100B717524}" type="presOf" srcId="{A656ABBA-71AC-45C8-9745-567944212E48}" destId="{BC1E8C8C-6C9E-441E-98C2-2ACE3DEF7150}" srcOrd="1" destOrd="0" presId="urn:microsoft.com/office/officeart/2005/8/layout/hList7#1"/>
    <dgm:cxn modelId="{302BCF0E-8F34-4E8C-B24B-EBBCA6D75187}" type="presOf" srcId="{DB4376E9-F909-4CEB-A304-C298DDDDB33C}" destId="{6227F9B3-4DE0-49FB-BB0B-AC2D343093B3}" srcOrd="1" destOrd="0" presId="urn:microsoft.com/office/officeart/2005/8/layout/hList7#1"/>
    <dgm:cxn modelId="{21867A34-F7C8-45DD-BAF6-613D25B52E80}" type="presOf" srcId="{0EDF68B1-3BD9-4B32-ABEC-841CB6E2DD81}" destId="{E470D37E-F0A1-4E0B-B209-4CCDC3164B29}" srcOrd="1" destOrd="0" presId="urn:microsoft.com/office/officeart/2005/8/layout/hList7#1"/>
    <dgm:cxn modelId="{46666CBE-78C2-4167-8322-079606364545}" srcId="{0A06E3F3-575A-4785-B9AF-5F15E7371E03}" destId="{A656ABBA-71AC-45C8-9745-567944212E48}" srcOrd="1" destOrd="0" parTransId="{B4B67D0A-58A0-47F5-8F35-F41E347453A4}" sibTransId="{4D2232AA-344B-43C8-B16A-DC4FB31AD929}"/>
    <dgm:cxn modelId="{A5754E8E-C32E-4D45-BCB7-E31D08BBC6CE}" srcId="{0A06E3F3-575A-4785-B9AF-5F15E7371E03}" destId="{DB4376E9-F909-4CEB-A304-C298DDDDB33C}" srcOrd="0" destOrd="0" parTransId="{4E45669F-F5AE-49BC-A443-0418F3EE0396}" sibTransId="{D14921EA-F41D-491C-993F-A6E8EEE3DFA4}"/>
    <dgm:cxn modelId="{8BBBC8CC-6333-4E6D-8ABA-12996B3ADDA2}" type="presOf" srcId="{241EF555-6715-4D8A-AA36-D3E040286C79}" destId="{E559E59A-4EDE-4CF6-91B4-E7975749024F}" srcOrd="1" destOrd="0" presId="urn:microsoft.com/office/officeart/2005/8/layout/hList7#1"/>
    <dgm:cxn modelId="{E67A0F10-D8AB-4AF9-BC9F-6816CC1523FE}" type="presParOf" srcId="{151B23E0-9C07-4BF5-93CF-537BAC44C228}" destId="{7FAB07BA-1631-472E-AA83-D2E66B3E23A6}" srcOrd="0" destOrd="0" presId="urn:microsoft.com/office/officeart/2005/8/layout/hList7#1"/>
    <dgm:cxn modelId="{98376184-9157-4E48-916C-CAAC1F9EF52C}" type="presParOf" srcId="{151B23E0-9C07-4BF5-93CF-537BAC44C228}" destId="{8CEC92D9-BBDA-4C45-B14A-F0687A7396CC}" srcOrd="1" destOrd="0" presId="urn:microsoft.com/office/officeart/2005/8/layout/hList7#1"/>
    <dgm:cxn modelId="{73BFD0AF-3F22-45A1-A324-FD7BAB11F67F}" type="presParOf" srcId="{8CEC92D9-BBDA-4C45-B14A-F0687A7396CC}" destId="{4FDDFD65-2B4C-4B18-BCEE-20C833397A5E}" srcOrd="0" destOrd="0" presId="urn:microsoft.com/office/officeart/2005/8/layout/hList7#1"/>
    <dgm:cxn modelId="{F997BAEA-8EFA-4453-B77E-3D7DD67F87C3}" type="presParOf" srcId="{4FDDFD65-2B4C-4B18-BCEE-20C833397A5E}" destId="{4C24BF03-106D-4A62-A0F1-543ED1DD274B}" srcOrd="0" destOrd="0" presId="urn:microsoft.com/office/officeart/2005/8/layout/hList7#1"/>
    <dgm:cxn modelId="{C49FDABF-97B3-45B2-B5DD-8604666E7E92}" type="presParOf" srcId="{4FDDFD65-2B4C-4B18-BCEE-20C833397A5E}" destId="{6227F9B3-4DE0-49FB-BB0B-AC2D343093B3}" srcOrd="1" destOrd="0" presId="urn:microsoft.com/office/officeart/2005/8/layout/hList7#1"/>
    <dgm:cxn modelId="{AEF09E14-B6D3-48B3-8F11-5329F88CA836}" type="presParOf" srcId="{4FDDFD65-2B4C-4B18-BCEE-20C833397A5E}" destId="{532C43AD-0D30-4F0B-BD11-F0B73AB6D403}" srcOrd="2" destOrd="0" presId="urn:microsoft.com/office/officeart/2005/8/layout/hList7#1"/>
    <dgm:cxn modelId="{736A695E-00DB-440F-BA3F-2E18BEEDD569}" type="presParOf" srcId="{4FDDFD65-2B4C-4B18-BCEE-20C833397A5E}" destId="{51EFAD27-963A-43E1-88E1-74469B11E2B6}" srcOrd="3" destOrd="0" presId="urn:microsoft.com/office/officeart/2005/8/layout/hList7#1"/>
    <dgm:cxn modelId="{80E82054-E68C-4D4C-A793-D026BA5CA764}" type="presParOf" srcId="{8CEC92D9-BBDA-4C45-B14A-F0687A7396CC}" destId="{24CA8229-789C-4886-A7A2-C0398A6611F7}" srcOrd="1" destOrd="0" presId="urn:microsoft.com/office/officeart/2005/8/layout/hList7#1"/>
    <dgm:cxn modelId="{5D8F69DF-5A57-46CE-850A-59071B854E1C}" type="presParOf" srcId="{8CEC92D9-BBDA-4C45-B14A-F0687A7396CC}" destId="{237D5530-243E-4A91-886C-0D1A1596B754}" srcOrd="2" destOrd="0" presId="urn:microsoft.com/office/officeart/2005/8/layout/hList7#1"/>
    <dgm:cxn modelId="{568FBD62-2C53-4D9D-9AC9-5544A1C0639D}" type="presParOf" srcId="{237D5530-243E-4A91-886C-0D1A1596B754}" destId="{2CA8775D-7D9F-4607-B7F2-7F71A79759BF}" srcOrd="0" destOrd="0" presId="urn:microsoft.com/office/officeart/2005/8/layout/hList7#1"/>
    <dgm:cxn modelId="{99C2F489-9755-4686-949C-830D5E7E20AD}" type="presParOf" srcId="{237D5530-243E-4A91-886C-0D1A1596B754}" destId="{BC1E8C8C-6C9E-441E-98C2-2ACE3DEF7150}" srcOrd="1" destOrd="0" presId="urn:microsoft.com/office/officeart/2005/8/layout/hList7#1"/>
    <dgm:cxn modelId="{44CA2570-50DE-432B-8B81-D83E62ED9C27}" type="presParOf" srcId="{237D5530-243E-4A91-886C-0D1A1596B754}" destId="{A94B3E26-75DB-447D-8D11-D895410BFA26}" srcOrd="2" destOrd="0" presId="urn:microsoft.com/office/officeart/2005/8/layout/hList7#1"/>
    <dgm:cxn modelId="{93811DA2-EBDD-4E92-97E0-FF0906A1153C}" type="presParOf" srcId="{237D5530-243E-4A91-886C-0D1A1596B754}" destId="{95814028-7FCF-4A0F-B0B1-502AA7A30F8D}" srcOrd="3" destOrd="0" presId="urn:microsoft.com/office/officeart/2005/8/layout/hList7#1"/>
    <dgm:cxn modelId="{0EE7B5B5-FED7-4436-AA91-23D896D69945}" type="presParOf" srcId="{8CEC92D9-BBDA-4C45-B14A-F0687A7396CC}" destId="{946E8E81-39E6-407D-B2F2-8C389379B322}" srcOrd="3" destOrd="0" presId="urn:microsoft.com/office/officeart/2005/8/layout/hList7#1"/>
    <dgm:cxn modelId="{4608B8FD-4CE4-4149-B75B-A670B72072E0}" type="presParOf" srcId="{8CEC92D9-BBDA-4C45-B14A-F0687A7396CC}" destId="{C6888DA6-1D03-48C9-A121-07D686717DFE}" srcOrd="4" destOrd="0" presId="urn:microsoft.com/office/officeart/2005/8/layout/hList7#1"/>
    <dgm:cxn modelId="{DD14D25C-1BB9-46FF-BC6C-E57B59CC8F38}" type="presParOf" srcId="{C6888DA6-1D03-48C9-A121-07D686717DFE}" destId="{9FDAC417-1F3A-43C8-A6E1-F9FFC96F5B3B}" srcOrd="0" destOrd="0" presId="urn:microsoft.com/office/officeart/2005/8/layout/hList7#1"/>
    <dgm:cxn modelId="{3C1B9F28-5EB3-491D-819A-52E553862AB3}" type="presParOf" srcId="{C6888DA6-1D03-48C9-A121-07D686717DFE}" destId="{E559E59A-4EDE-4CF6-91B4-E7975749024F}" srcOrd="1" destOrd="0" presId="urn:microsoft.com/office/officeart/2005/8/layout/hList7#1"/>
    <dgm:cxn modelId="{3F9BA26F-CEA2-4E00-8973-A0CBD14CC615}" type="presParOf" srcId="{C6888DA6-1D03-48C9-A121-07D686717DFE}" destId="{A51CADBE-A8F7-469A-82D0-286A43AC31DF}" srcOrd="2" destOrd="0" presId="urn:microsoft.com/office/officeart/2005/8/layout/hList7#1"/>
    <dgm:cxn modelId="{C1CE55D3-47D3-4542-9FF0-58E6F3932A7A}" type="presParOf" srcId="{C6888DA6-1D03-48C9-A121-07D686717DFE}" destId="{C332DE54-A0F6-4DDC-8B7D-8895F2D73852}" srcOrd="3" destOrd="0" presId="urn:microsoft.com/office/officeart/2005/8/layout/hList7#1"/>
    <dgm:cxn modelId="{9C66AAB6-5A7C-4BAE-8F48-482688AE4DDC}" type="presParOf" srcId="{8CEC92D9-BBDA-4C45-B14A-F0687A7396CC}" destId="{E56514B8-AA38-4645-8E5D-4402538F3161}" srcOrd="5" destOrd="0" presId="urn:microsoft.com/office/officeart/2005/8/layout/hList7#1"/>
    <dgm:cxn modelId="{0B68EE1F-4221-4B1F-9BDA-E332DB7016E2}" type="presParOf" srcId="{8CEC92D9-BBDA-4C45-B14A-F0687A7396CC}" destId="{3DAEFD0F-9B86-4D2C-B7D9-0F2605C5C975}" srcOrd="6" destOrd="0" presId="urn:microsoft.com/office/officeart/2005/8/layout/hList7#1"/>
    <dgm:cxn modelId="{40695F53-D328-40CF-B9E8-7DB84FD47A74}" type="presParOf" srcId="{3DAEFD0F-9B86-4D2C-B7D9-0F2605C5C975}" destId="{ECC8E69A-E528-466C-AAAD-43743E13DDEB}" srcOrd="0" destOrd="0" presId="urn:microsoft.com/office/officeart/2005/8/layout/hList7#1"/>
    <dgm:cxn modelId="{F94255FF-CD13-487D-A855-27CA725EEE75}" type="presParOf" srcId="{3DAEFD0F-9B86-4D2C-B7D9-0F2605C5C975}" destId="{E470D37E-F0A1-4E0B-B209-4CCDC3164B29}" srcOrd="1" destOrd="0" presId="urn:microsoft.com/office/officeart/2005/8/layout/hList7#1"/>
    <dgm:cxn modelId="{9994CFA7-0360-4F69-9840-784B51DDACFA}" type="presParOf" srcId="{3DAEFD0F-9B86-4D2C-B7D9-0F2605C5C975}" destId="{23A9B0BB-39C8-4419-87D7-F613F17323FA}" srcOrd="2" destOrd="0" presId="urn:microsoft.com/office/officeart/2005/8/layout/hList7#1"/>
    <dgm:cxn modelId="{BD5A22F6-D893-4A5C-AA86-80FC0C4C62FF}" type="presParOf" srcId="{3DAEFD0F-9B86-4D2C-B7D9-0F2605C5C975}" destId="{A72628C0-7076-4626-BC30-F9BB37385CD0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BA2928-3B80-414A-9A99-30DCBC3A185A}" type="doc">
      <dgm:prSet loTypeId="urn:microsoft.com/office/officeart/2005/8/layout/list1" loCatId="list" qsTypeId="urn:microsoft.com/office/officeart/2005/8/quickstyle/3d3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CFBE75D-A43B-4AF5-879E-E1D117C61475}">
      <dgm:prSet custT="1"/>
      <dgm:spPr>
        <a:xfrm>
          <a:off x="389940" y="87154"/>
          <a:ext cx="8199169" cy="796057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Стартовые материально-технические условия, модернизация условий</a:t>
          </a:r>
          <a:endParaRPr lang="ru-RU" sz="18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gm:t>
    </dgm:pt>
    <dgm:pt modelId="{4CBEC376-D6CA-4C6C-87D8-EE9D12B0002F}" type="parTrans" cxnId="{0E846411-381C-4929-BEB0-E01BD5CEB738}">
      <dgm:prSet/>
      <dgm:spPr/>
      <dgm:t>
        <a:bodyPr/>
        <a:lstStyle/>
        <a:p>
          <a:endParaRPr lang="ru-RU"/>
        </a:p>
      </dgm:t>
    </dgm:pt>
    <dgm:pt modelId="{5A706186-DE7C-485B-8F6C-4D36658C34E1}" type="sibTrans" cxnId="{0E846411-381C-4929-BEB0-E01BD5CEB738}">
      <dgm:prSet/>
      <dgm:spPr/>
      <dgm:t>
        <a:bodyPr/>
        <a:lstStyle/>
        <a:p>
          <a:endParaRPr lang="ru-RU"/>
        </a:p>
      </dgm:t>
    </dgm:pt>
    <dgm:pt modelId="{BC2A3E7D-52F7-431A-AEE2-39C59AC20DBC}">
      <dgm:prSet custT="1"/>
      <dgm:spPr>
        <a:xfrm>
          <a:off x="405050" y="1009932"/>
          <a:ext cx="8188961" cy="929587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Программно-методическое обеспечение</a:t>
          </a:r>
          <a:endParaRPr lang="ru-RU" sz="18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gm:t>
    </dgm:pt>
    <dgm:pt modelId="{4C19443E-87D0-40EF-B896-A940F3100EBA}" type="parTrans" cxnId="{FD8267F8-DFAD-4164-81A7-DF8E9EE61E6F}">
      <dgm:prSet/>
      <dgm:spPr/>
      <dgm:t>
        <a:bodyPr/>
        <a:lstStyle/>
        <a:p>
          <a:endParaRPr lang="ru-RU"/>
        </a:p>
      </dgm:t>
    </dgm:pt>
    <dgm:pt modelId="{8F9C6B0B-AF87-45FA-91D3-F99F4FC9FAB9}" type="sibTrans" cxnId="{FD8267F8-DFAD-4164-81A7-DF8E9EE61E6F}">
      <dgm:prSet/>
      <dgm:spPr/>
      <dgm:t>
        <a:bodyPr/>
        <a:lstStyle/>
        <a:p>
          <a:endParaRPr lang="ru-RU"/>
        </a:p>
      </dgm:t>
    </dgm:pt>
    <dgm:pt modelId="{FCEF557C-8159-4B5C-901B-4A562D868AD1}">
      <dgm:prSet custT="1"/>
      <dgm:spPr>
        <a:xfrm>
          <a:off x="389940" y="2066239"/>
          <a:ext cx="8199169" cy="716594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Кадровые условия </a:t>
          </a:r>
          <a:endParaRPr lang="ru-RU" sz="18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gm:t>
    </dgm:pt>
    <dgm:pt modelId="{2B894AFC-5DB0-49A9-8BE2-D222CAB9BC95}" type="parTrans" cxnId="{2D7427C2-D1FD-4EA5-B9D0-06B561108D3F}">
      <dgm:prSet/>
      <dgm:spPr/>
      <dgm:t>
        <a:bodyPr/>
        <a:lstStyle/>
        <a:p>
          <a:endParaRPr lang="ru-RU"/>
        </a:p>
      </dgm:t>
    </dgm:pt>
    <dgm:pt modelId="{757FE751-933A-4C9B-9C50-47394119BC3C}" type="sibTrans" cxnId="{2D7427C2-D1FD-4EA5-B9D0-06B561108D3F}">
      <dgm:prSet/>
      <dgm:spPr/>
      <dgm:t>
        <a:bodyPr/>
        <a:lstStyle/>
        <a:p>
          <a:endParaRPr lang="ru-RU"/>
        </a:p>
      </dgm:t>
    </dgm:pt>
    <dgm:pt modelId="{AE9AFE6B-980A-4109-9619-B99F6CDEC4FE}">
      <dgm:prSet custT="1"/>
      <dgm:spPr>
        <a:xfrm>
          <a:off x="389940" y="2909553"/>
          <a:ext cx="8199169" cy="801208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Пространственный ресурс (группа, развивающий игровой центр)</a:t>
          </a:r>
          <a:endParaRPr lang="ru-RU" sz="18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gm:t>
    </dgm:pt>
    <dgm:pt modelId="{0F391F24-C8A0-45E2-8D38-F814CAD83F56}" type="parTrans" cxnId="{26E1653D-966A-41CA-8103-2A3CB944DB51}">
      <dgm:prSet/>
      <dgm:spPr/>
      <dgm:t>
        <a:bodyPr/>
        <a:lstStyle/>
        <a:p>
          <a:endParaRPr lang="ru-RU"/>
        </a:p>
      </dgm:t>
    </dgm:pt>
    <dgm:pt modelId="{EAE45FA3-D704-4E27-8025-D58D3F43D976}" type="sibTrans" cxnId="{26E1653D-966A-41CA-8103-2A3CB944DB51}">
      <dgm:prSet/>
      <dgm:spPr/>
      <dgm:t>
        <a:bodyPr/>
        <a:lstStyle/>
        <a:p>
          <a:endParaRPr lang="ru-RU"/>
        </a:p>
      </dgm:t>
    </dgm:pt>
    <dgm:pt modelId="{EC68714C-4929-4C02-BABC-872609217F2F}" type="pres">
      <dgm:prSet presAssocID="{24BA2928-3B80-414A-9A99-30DCBC3A185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780BDA-A114-47D0-979E-4FC0BE0F78E0}" type="pres">
      <dgm:prSet presAssocID="{7CFBE75D-A43B-4AF5-879E-E1D117C61475}" presName="parentLin" presStyleCnt="0"/>
      <dgm:spPr/>
      <dgm:t>
        <a:bodyPr/>
        <a:lstStyle/>
        <a:p>
          <a:endParaRPr lang="ru-RU"/>
        </a:p>
      </dgm:t>
    </dgm:pt>
    <dgm:pt modelId="{7A6CAD83-36AE-4E79-8BFF-DEB7318A6997}" type="pres">
      <dgm:prSet presAssocID="{7CFBE75D-A43B-4AF5-879E-E1D117C6147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05BDF0D-DF93-40AA-972F-50E7F2F6D3D6}" type="pres">
      <dgm:prSet presAssocID="{7CFBE75D-A43B-4AF5-879E-E1D117C61475}" presName="parentText" presStyleLbl="node1" presStyleIdx="0" presStyleCnt="4" custScaleX="150191" custScaleY="143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D89C1-B9B5-4BE3-A3D2-ED1C28A185A3}" type="pres">
      <dgm:prSet presAssocID="{7CFBE75D-A43B-4AF5-879E-E1D117C61475}" presName="negativeSpace" presStyleCnt="0"/>
      <dgm:spPr/>
      <dgm:t>
        <a:bodyPr/>
        <a:lstStyle/>
        <a:p>
          <a:endParaRPr lang="ru-RU"/>
        </a:p>
      </dgm:t>
    </dgm:pt>
    <dgm:pt modelId="{18B1DDEF-A2F5-4B59-AD97-7E10C1E9E155}" type="pres">
      <dgm:prSet presAssocID="{7CFBE75D-A43B-4AF5-879E-E1D117C61475}" presName="childText" presStyleLbl="conFgAcc1" presStyleIdx="0" presStyleCnt="4">
        <dgm:presLayoutVars>
          <dgm:bulletEnabled val="1"/>
        </dgm:presLayoutVars>
      </dgm:prSet>
      <dgm:spPr>
        <a:xfrm>
          <a:off x="0" y="765132"/>
          <a:ext cx="8596312" cy="2016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BC5EA64A-1A46-41BB-B3ED-D992DB328E3C}" type="pres">
      <dgm:prSet presAssocID="{5A706186-DE7C-485B-8F6C-4D36658C34E1}" presName="spaceBetweenRectangles" presStyleCnt="0"/>
      <dgm:spPr/>
      <dgm:t>
        <a:bodyPr/>
        <a:lstStyle/>
        <a:p>
          <a:endParaRPr lang="ru-RU"/>
        </a:p>
      </dgm:t>
    </dgm:pt>
    <dgm:pt modelId="{E0D6AC18-7227-4C2D-8538-220A9C5A4439}" type="pres">
      <dgm:prSet presAssocID="{BC2A3E7D-52F7-431A-AEE2-39C59AC20DBC}" presName="parentLin" presStyleCnt="0"/>
      <dgm:spPr/>
      <dgm:t>
        <a:bodyPr/>
        <a:lstStyle/>
        <a:p>
          <a:endParaRPr lang="ru-RU"/>
        </a:p>
      </dgm:t>
    </dgm:pt>
    <dgm:pt modelId="{1F261CF4-23F7-4975-862B-B895BDF27A1C}" type="pres">
      <dgm:prSet presAssocID="{BC2A3E7D-52F7-431A-AEE2-39C59AC20DB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8CB63B0-421D-4506-92D8-323DC3E85551}" type="pres">
      <dgm:prSet presAssocID="{BC2A3E7D-52F7-431A-AEE2-39C59AC20DBC}" presName="parentText" presStyleLbl="node1" presStyleIdx="1" presStyleCnt="4" custScaleX="144408" custScaleY="1150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11ED7-B8E8-4509-BB53-9289D17D4493}" type="pres">
      <dgm:prSet presAssocID="{BC2A3E7D-52F7-431A-AEE2-39C59AC20DBC}" presName="negativeSpace" presStyleCnt="0"/>
      <dgm:spPr/>
      <dgm:t>
        <a:bodyPr/>
        <a:lstStyle/>
        <a:p>
          <a:endParaRPr lang="ru-RU"/>
        </a:p>
      </dgm:t>
    </dgm:pt>
    <dgm:pt modelId="{D5D6491D-CFB2-4388-9205-66B43F4F1B4D}" type="pres">
      <dgm:prSet presAssocID="{BC2A3E7D-52F7-431A-AEE2-39C59AC20DBC}" presName="childText" presStyleLbl="conFgAcc1" presStyleIdx="1" presStyleCnt="4">
        <dgm:presLayoutVars>
          <dgm:bulletEnabled val="1"/>
        </dgm:presLayoutVars>
      </dgm:prSet>
      <dgm:spPr>
        <a:xfrm>
          <a:off x="0" y="1821439"/>
          <a:ext cx="8596312" cy="2016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E9CE4BF8-3651-4265-8C71-7F9684673136}" type="pres">
      <dgm:prSet presAssocID="{8F9C6B0B-AF87-45FA-91D3-F99F4FC9FAB9}" presName="spaceBetweenRectangles" presStyleCnt="0"/>
      <dgm:spPr/>
      <dgm:t>
        <a:bodyPr/>
        <a:lstStyle/>
        <a:p>
          <a:endParaRPr lang="ru-RU"/>
        </a:p>
      </dgm:t>
    </dgm:pt>
    <dgm:pt modelId="{34640017-3F1F-4438-B24E-457B42385D1E}" type="pres">
      <dgm:prSet presAssocID="{FCEF557C-8159-4B5C-901B-4A562D868AD1}" presName="parentLin" presStyleCnt="0"/>
      <dgm:spPr/>
      <dgm:t>
        <a:bodyPr/>
        <a:lstStyle/>
        <a:p>
          <a:endParaRPr lang="ru-RU"/>
        </a:p>
      </dgm:t>
    </dgm:pt>
    <dgm:pt modelId="{F64BCE68-F3FF-41A0-9F6C-45D572CA56EF}" type="pres">
      <dgm:prSet presAssocID="{FCEF557C-8159-4B5C-901B-4A562D868AD1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DD11F1F-9DBB-4F87-B1F6-DA7362898DFE}" type="pres">
      <dgm:prSet presAssocID="{FCEF557C-8159-4B5C-901B-4A562D868AD1}" presName="parentText" presStyleLbl="node1" presStyleIdx="2" presStyleCnt="4" custScaleX="150191" custScaleY="1266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82C5E-56FC-4191-AF1F-85FA9DD77815}" type="pres">
      <dgm:prSet presAssocID="{FCEF557C-8159-4B5C-901B-4A562D868AD1}" presName="negativeSpace" presStyleCnt="0"/>
      <dgm:spPr/>
      <dgm:t>
        <a:bodyPr/>
        <a:lstStyle/>
        <a:p>
          <a:endParaRPr lang="ru-RU"/>
        </a:p>
      </dgm:t>
    </dgm:pt>
    <dgm:pt modelId="{CEA512E0-D04F-462B-B326-02156745EBA9}" type="pres">
      <dgm:prSet presAssocID="{FCEF557C-8159-4B5C-901B-4A562D868AD1}" presName="childText" presStyleLbl="conFgAcc1" presStyleIdx="2" presStyleCnt="4">
        <dgm:presLayoutVars>
          <dgm:bulletEnabled val="1"/>
        </dgm:presLayoutVars>
      </dgm:prSet>
      <dgm:spPr>
        <a:xfrm>
          <a:off x="0" y="2664753"/>
          <a:ext cx="8596312" cy="2016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1D0CA6A1-1937-4B2F-BF9B-13623A0081D7}" type="pres">
      <dgm:prSet presAssocID="{757FE751-933A-4C9B-9C50-47394119BC3C}" presName="spaceBetweenRectangles" presStyleCnt="0"/>
      <dgm:spPr/>
      <dgm:t>
        <a:bodyPr/>
        <a:lstStyle/>
        <a:p>
          <a:endParaRPr lang="ru-RU"/>
        </a:p>
      </dgm:t>
    </dgm:pt>
    <dgm:pt modelId="{A70B7373-D087-4412-9002-00B762FE1821}" type="pres">
      <dgm:prSet presAssocID="{AE9AFE6B-980A-4109-9619-B99F6CDEC4FE}" presName="parentLin" presStyleCnt="0"/>
      <dgm:spPr/>
      <dgm:t>
        <a:bodyPr/>
        <a:lstStyle/>
        <a:p>
          <a:endParaRPr lang="ru-RU"/>
        </a:p>
      </dgm:t>
    </dgm:pt>
    <dgm:pt modelId="{91AA7A9F-B0C1-4B9B-8729-565C22ED979F}" type="pres">
      <dgm:prSet presAssocID="{AE9AFE6B-980A-4109-9619-B99F6CDEC4FE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99E549A-37C2-4DB0-83D2-69B42AC4CAFD}" type="pres">
      <dgm:prSet presAssocID="{AE9AFE6B-980A-4109-9619-B99F6CDEC4FE}" presName="parentText" presStyleLbl="node1" presStyleIdx="3" presStyleCnt="4" custScaleX="150191" custScaleY="1525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09167-FF0B-4126-898E-CFF055FC92F6}" type="pres">
      <dgm:prSet presAssocID="{AE9AFE6B-980A-4109-9619-B99F6CDEC4FE}" presName="negativeSpace" presStyleCnt="0"/>
      <dgm:spPr/>
      <dgm:t>
        <a:bodyPr/>
        <a:lstStyle/>
        <a:p>
          <a:endParaRPr lang="ru-RU"/>
        </a:p>
      </dgm:t>
    </dgm:pt>
    <dgm:pt modelId="{86F7B82D-0337-4319-9ECB-93A91B1CD857}" type="pres">
      <dgm:prSet presAssocID="{AE9AFE6B-980A-4109-9619-B99F6CDEC4FE}" presName="childText" presStyleLbl="conFgAcc1" presStyleIdx="3" presStyleCnt="4">
        <dgm:presLayoutVars>
          <dgm:bulletEnabled val="1"/>
        </dgm:presLayoutVars>
      </dgm:prSet>
      <dgm:spPr>
        <a:xfrm>
          <a:off x="0" y="3592682"/>
          <a:ext cx="8596312" cy="2016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</dgm:ptLst>
  <dgm:cxnLst>
    <dgm:cxn modelId="{FD8267F8-DFAD-4164-81A7-DF8E9EE61E6F}" srcId="{24BA2928-3B80-414A-9A99-30DCBC3A185A}" destId="{BC2A3E7D-52F7-431A-AEE2-39C59AC20DBC}" srcOrd="1" destOrd="0" parTransId="{4C19443E-87D0-40EF-B896-A940F3100EBA}" sibTransId="{8F9C6B0B-AF87-45FA-91D3-F99F4FC9FAB9}"/>
    <dgm:cxn modelId="{2D7427C2-D1FD-4EA5-B9D0-06B561108D3F}" srcId="{24BA2928-3B80-414A-9A99-30DCBC3A185A}" destId="{FCEF557C-8159-4B5C-901B-4A562D868AD1}" srcOrd="2" destOrd="0" parTransId="{2B894AFC-5DB0-49A9-8BE2-D222CAB9BC95}" sibTransId="{757FE751-933A-4C9B-9C50-47394119BC3C}"/>
    <dgm:cxn modelId="{3A083247-7123-43D8-AFBB-9C18DFAF805E}" type="presOf" srcId="{FCEF557C-8159-4B5C-901B-4A562D868AD1}" destId="{4DD11F1F-9DBB-4F87-B1F6-DA7362898DFE}" srcOrd="1" destOrd="0" presId="urn:microsoft.com/office/officeart/2005/8/layout/list1"/>
    <dgm:cxn modelId="{D0FE5AF4-E326-454F-896A-34567A99C8CE}" type="presOf" srcId="{7CFBE75D-A43B-4AF5-879E-E1D117C61475}" destId="{705BDF0D-DF93-40AA-972F-50E7F2F6D3D6}" srcOrd="1" destOrd="0" presId="urn:microsoft.com/office/officeart/2005/8/layout/list1"/>
    <dgm:cxn modelId="{848134BD-9D45-4ED2-862A-099D0016B893}" type="presOf" srcId="{AE9AFE6B-980A-4109-9619-B99F6CDEC4FE}" destId="{91AA7A9F-B0C1-4B9B-8729-565C22ED979F}" srcOrd="0" destOrd="0" presId="urn:microsoft.com/office/officeart/2005/8/layout/list1"/>
    <dgm:cxn modelId="{0E846411-381C-4929-BEB0-E01BD5CEB738}" srcId="{24BA2928-3B80-414A-9A99-30DCBC3A185A}" destId="{7CFBE75D-A43B-4AF5-879E-E1D117C61475}" srcOrd="0" destOrd="0" parTransId="{4CBEC376-D6CA-4C6C-87D8-EE9D12B0002F}" sibTransId="{5A706186-DE7C-485B-8F6C-4D36658C34E1}"/>
    <dgm:cxn modelId="{BAB88F9A-1649-4DDD-B481-8CADC3120288}" type="presOf" srcId="{AE9AFE6B-980A-4109-9619-B99F6CDEC4FE}" destId="{B99E549A-37C2-4DB0-83D2-69B42AC4CAFD}" srcOrd="1" destOrd="0" presId="urn:microsoft.com/office/officeart/2005/8/layout/list1"/>
    <dgm:cxn modelId="{7C4D5AC5-7327-475F-BEF4-3C28754AD236}" type="presOf" srcId="{BC2A3E7D-52F7-431A-AEE2-39C59AC20DBC}" destId="{1F261CF4-23F7-4975-862B-B895BDF27A1C}" srcOrd="0" destOrd="0" presId="urn:microsoft.com/office/officeart/2005/8/layout/list1"/>
    <dgm:cxn modelId="{08FDBC8A-A5BC-46CC-805B-8F628963F277}" type="presOf" srcId="{7CFBE75D-A43B-4AF5-879E-E1D117C61475}" destId="{7A6CAD83-36AE-4E79-8BFF-DEB7318A6997}" srcOrd="0" destOrd="0" presId="urn:microsoft.com/office/officeart/2005/8/layout/list1"/>
    <dgm:cxn modelId="{26E1653D-966A-41CA-8103-2A3CB944DB51}" srcId="{24BA2928-3B80-414A-9A99-30DCBC3A185A}" destId="{AE9AFE6B-980A-4109-9619-B99F6CDEC4FE}" srcOrd="3" destOrd="0" parTransId="{0F391F24-C8A0-45E2-8D38-F814CAD83F56}" sibTransId="{EAE45FA3-D704-4E27-8025-D58D3F43D976}"/>
    <dgm:cxn modelId="{AA9CA5ED-C11B-48A6-9F5E-C0DDA79C5FAA}" type="presOf" srcId="{24BA2928-3B80-414A-9A99-30DCBC3A185A}" destId="{EC68714C-4929-4C02-BABC-872609217F2F}" srcOrd="0" destOrd="0" presId="urn:microsoft.com/office/officeart/2005/8/layout/list1"/>
    <dgm:cxn modelId="{F942B033-D65C-42FB-AAF1-7094223E4546}" type="presOf" srcId="{BC2A3E7D-52F7-431A-AEE2-39C59AC20DBC}" destId="{98CB63B0-421D-4506-92D8-323DC3E85551}" srcOrd="1" destOrd="0" presId="urn:microsoft.com/office/officeart/2005/8/layout/list1"/>
    <dgm:cxn modelId="{16AD06B3-0373-4D1A-BE00-9BC030C25B9C}" type="presOf" srcId="{FCEF557C-8159-4B5C-901B-4A562D868AD1}" destId="{F64BCE68-F3FF-41A0-9F6C-45D572CA56EF}" srcOrd="0" destOrd="0" presId="urn:microsoft.com/office/officeart/2005/8/layout/list1"/>
    <dgm:cxn modelId="{CE924967-6ED6-4F2F-B821-BD122F1CC4A6}" type="presParOf" srcId="{EC68714C-4929-4C02-BABC-872609217F2F}" destId="{85780BDA-A114-47D0-979E-4FC0BE0F78E0}" srcOrd="0" destOrd="0" presId="urn:microsoft.com/office/officeart/2005/8/layout/list1"/>
    <dgm:cxn modelId="{A165A33C-E473-4A3A-9665-E02A284AC2AF}" type="presParOf" srcId="{85780BDA-A114-47D0-979E-4FC0BE0F78E0}" destId="{7A6CAD83-36AE-4E79-8BFF-DEB7318A6997}" srcOrd="0" destOrd="0" presId="urn:microsoft.com/office/officeart/2005/8/layout/list1"/>
    <dgm:cxn modelId="{231FACCD-20AB-42C9-AD9A-8550BE4EFA3A}" type="presParOf" srcId="{85780BDA-A114-47D0-979E-4FC0BE0F78E0}" destId="{705BDF0D-DF93-40AA-972F-50E7F2F6D3D6}" srcOrd="1" destOrd="0" presId="urn:microsoft.com/office/officeart/2005/8/layout/list1"/>
    <dgm:cxn modelId="{F826E1EF-BEEA-4F00-B603-95C64D2E3EFC}" type="presParOf" srcId="{EC68714C-4929-4C02-BABC-872609217F2F}" destId="{4D6D89C1-B9B5-4BE3-A3D2-ED1C28A185A3}" srcOrd="1" destOrd="0" presId="urn:microsoft.com/office/officeart/2005/8/layout/list1"/>
    <dgm:cxn modelId="{3728BC57-3D79-45E2-BE6F-F083F7E8D4ED}" type="presParOf" srcId="{EC68714C-4929-4C02-BABC-872609217F2F}" destId="{18B1DDEF-A2F5-4B59-AD97-7E10C1E9E155}" srcOrd="2" destOrd="0" presId="urn:microsoft.com/office/officeart/2005/8/layout/list1"/>
    <dgm:cxn modelId="{D6BB9498-3883-42DB-9201-78554658F2B0}" type="presParOf" srcId="{EC68714C-4929-4C02-BABC-872609217F2F}" destId="{BC5EA64A-1A46-41BB-B3ED-D992DB328E3C}" srcOrd="3" destOrd="0" presId="urn:microsoft.com/office/officeart/2005/8/layout/list1"/>
    <dgm:cxn modelId="{ED9BCF9D-A262-46E0-B273-C886878A8011}" type="presParOf" srcId="{EC68714C-4929-4C02-BABC-872609217F2F}" destId="{E0D6AC18-7227-4C2D-8538-220A9C5A4439}" srcOrd="4" destOrd="0" presId="urn:microsoft.com/office/officeart/2005/8/layout/list1"/>
    <dgm:cxn modelId="{672B0E4B-F083-43D2-85AD-F46A68C81B12}" type="presParOf" srcId="{E0D6AC18-7227-4C2D-8538-220A9C5A4439}" destId="{1F261CF4-23F7-4975-862B-B895BDF27A1C}" srcOrd="0" destOrd="0" presId="urn:microsoft.com/office/officeart/2005/8/layout/list1"/>
    <dgm:cxn modelId="{4FAA4475-136A-47AA-A4C1-F67C0F527B78}" type="presParOf" srcId="{E0D6AC18-7227-4C2D-8538-220A9C5A4439}" destId="{98CB63B0-421D-4506-92D8-323DC3E85551}" srcOrd="1" destOrd="0" presId="urn:microsoft.com/office/officeart/2005/8/layout/list1"/>
    <dgm:cxn modelId="{F296316B-C7E7-44E5-B925-58704E360EE6}" type="presParOf" srcId="{EC68714C-4929-4C02-BABC-872609217F2F}" destId="{D3211ED7-B8E8-4509-BB53-9289D17D4493}" srcOrd="5" destOrd="0" presId="urn:microsoft.com/office/officeart/2005/8/layout/list1"/>
    <dgm:cxn modelId="{52C463DC-5CD2-4DA2-8EA6-3CE40600F4FD}" type="presParOf" srcId="{EC68714C-4929-4C02-BABC-872609217F2F}" destId="{D5D6491D-CFB2-4388-9205-66B43F4F1B4D}" srcOrd="6" destOrd="0" presId="urn:microsoft.com/office/officeart/2005/8/layout/list1"/>
    <dgm:cxn modelId="{FCDF997C-A448-4EBF-83A3-F4A31F391D7B}" type="presParOf" srcId="{EC68714C-4929-4C02-BABC-872609217F2F}" destId="{E9CE4BF8-3651-4265-8C71-7F9684673136}" srcOrd="7" destOrd="0" presId="urn:microsoft.com/office/officeart/2005/8/layout/list1"/>
    <dgm:cxn modelId="{1A9B1F01-6A6E-423E-A8D9-03E5DA030304}" type="presParOf" srcId="{EC68714C-4929-4C02-BABC-872609217F2F}" destId="{34640017-3F1F-4438-B24E-457B42385D1E}" srcOrd="8" destOrd="0" presId="urn:microsoft.com/office/officeart/2005/8/layout/list1"/>
    <dgm:cxn modelId="{F356743E-C3C7-4D5D-A154-EDA42E2397AC}" type="presParOf" srcId="{34640017-3F1F-4438-B24E-457B42385D1E}" destId="{F64BCE68-F3FF-41A0-9F6C-45D572CA56EF}" srcOrd="0" destOrd="0" presId="urn:microsoft.com/office/officeart/2005/8/layout/list1"/>
    <dgm:cxn modelId="{FAC89A68-93A4-401A-8C50-3ACB1AE04F59}" type="presParOf" srcId="{34640017-3F1F-4438-B24E-457B42385D1E}" destId="{4DD11F1F-9DBB-4F87-B1F6-DA7362898DFE}" srcOrd="1" destOrd="0" presId="urn:microsoft.com/office/officeart/2005/8/layout/list1"/>
    <dgm:cxn modelId="{992C82A7-9358-4CF8-A4BC-B1A03DD08292}" type="presParOf" srcId="{EC68714C-4929-4C02-BABC-872609217F2F}" destId="{7F582C5E-56FC-4191-AF1F-85FA9DD77815}" srcOrd="9" destOrd="0" presId="urn:microsoft.com/office/officeart/2005/8/layout/list1"/>
    <dgm:cxn modelId="{DC714590-E791-488A-BA4F-0DA0B68B9275}" type="presParOf" srcId="{EC68714C-4929-4C02-BABC-872609217F2F}" destId="{CEA512E0-D04F-462B-B326-02156745EBA9}" srcOrd="10" destOrd="0" presId="urn:microsoft.com/office/officeart/2005/8/layout/list1"/>
    <dgm:cxn modelId="{4DE4EDA3-0A0F-47AE-A040-0656B9C8BD1F}" type="presParOf" srcId="{EC68714C-4929-4C02-BABC-872609217F2F}" destId="{1D0CA6A1-1937-4B2F-BF9B-13623A0081D7}" srcOrd="11" destOrd="0" presId="urn:microsoft.com/office/officeart/2005/8/layout/list1"/>
    <dgm:cxn modelId="{FB5EEA5A-5CDA-4211-AD86-BD745F3A8302}" type="presParOf" srcId="{EC68714C-4929-4C02-BABC-872609217F2F}" destId="{A70B7373-D087-4412-9002-00B762FE1821}" srcOrd="12" destOrd="0" presId="urn:microsoft.com/office/officeart/2005/8/layout/list1"/>
    <dgm:cxn modelId="{495D3E61-688A-4331-BA25-372D38F2F7C2}" type="presParOf" srcId="{A70B7373-D087-4412-9002-00B762FE1821}" destId="{91AA7A9F-B0C1-4B9B-8729-565C22ED979F}" srcOrd="0" destOrd="0" presId="urn:microsoft.com/office/officeart/2005/8/layout/list1"/>
    <dgm:cxn modelId="{87F4CEEF-0CDA-4071-A26C-97950983FB05}" type="presParOf" srcId="{A70B7373-D087-4412-9002-00B762FE1821}" destId="{B99E549A-37C2-4DB0-83D2-69B42AC4CAFD}" srcOrd="1" destOrd="0" presId="urn:microsoft.com/office/officeart/2005/8/layout/list1"/>
    <dgm:cxn modelId="{50F54744-31BF-4C26-9FAF-DC511B207B01}" type="presParOf" srcId="{EC68714C-4929-4C02-BABC-872609217F2F}" destId="{38F09167-FF0B-4126-898E-CFF055FC92F6}" srcOrd="13" destOrd="0" presId="urn:microsoft.com/office/officeart/2005/8/layout/list1"/>
    <dgm:cxn modelId="{4F39B0B6-D407-4290-ABCE-2CBB1E5D7E29}" type="presParOf" srcId="{EC68714C-4929-4C02-BABC-872609217F2F}" destId="{86F7B82D-0337-4319-9ECB-93A91B1CD85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5ED68E-6550-4359-A482-16D62113047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4B13677-76F8-430B-86AA-16328F609F9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B53D46-040F-4543-B891-7080FDC99265}" type="parTrans" cxnId="{47097242-2196-4126-A7D5-1B90C634F8DF}">
      <dgm:prSet/>
      <dgm:spPr/>
      <dgm:t>
        <a:bodyPr/>
        <a:lstStyle/>
        <a:p>
          <a:endParaRPr lang="ru-RU"/>
        </a:p>
      </dgm:t>
    </dgm:pt>
    <dgm:pt modelId="{45B67D7C-E8BB-4532-A827-46B5E81398D4}" type="sibTrans" cxnId="{47097242-2196-4126-A7D5-1B90C634F8DF}">
      <dgm:prSet/>
      <dgm:spPr/>
      <dgm:t>
        <a:bodyPr/>
        <a:lstStyle/>
        <a:p>
          <a:endParaRPr lang="ru-RU"/>
        </a:p>
      </dgm:t>
    </dgm:pt>
    <dgm:pt modelId="{860DDD93-0E7A-4214-A345-696965F96E9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Внедренческий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03DA41-B7A2-42AD-952A-54F946A20124}" type="parTrans" cxnId="{C3EC733E-0EB6-4DAE-85CC-4899E17521CD}">
      <dgm:prSet/>
      <dgm:spPr/>
      <dgm:t>
        <a:bodyPr/>
        <a:lstStyle/>
        <a:p>
          <a:endParaRPr lang="ru-RU"/>
        </a:p>
      </dgm:t>
    </dgm:pt>
    <dgm:pt modelId="{05E589A4-09F9-477F-9B3C-57BB087161C4}" type="sibTrans" cxnId="{C3EC733E-0EB6-4DAE-85CC-4899E17521CD}">
      <dgm:prSet/>
      <dgm:spPr/>
      <dgm:t>
        <a:bodyPr/>
        <a:lstStyle/>
        <a:p>
          <a:endParaRPr lang="ru-RU"/>
        </a:p>
      </dgm:t>
    </dgm:pt>
    <dgm:pt modelId="{AEA4B47F-EAAD-4389-BBF2-122DA63659E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Заключительный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06F43B-BFC5-4F36-91B5-C5E784BF996B}" type="parTrans" cxnId="{027A9AF3-0A1D-4BB6-877B-208D68260A6D}">
      <dgm:prSet/>
      <dgm:spPr/>
      <dgm:t>
        <a:bodyPr/>
        <a:lstStyle/>
        <a:p>
          <a:endParaRPr lang="ru-RU"/>
        </a:p>
      </dgm:t>
    </dgm:pt>
    <dgm:pt modelId="{3884DBB7-53C9-4719-AF93-C43812B81DDE}" type="sibTrans" cxnId="{027A9AF3-0A1D-4BB6-877B-208D68260A6D}">
      <dgm:prSet/>
      <dgm:spPr/>
      <dgm:t>
        <a:bodyPr/>
        <a:lstStyle/>
        <a:p>
          <a:endParaRPr lang="ru-RU"/>
        </a:p>
      </dgm:t>
    </dgm:pt>
    <dgm:pt modelId="{3228C428-B182-48E3-BEA6-F6A6A2B3BFAB}" type="pres">
      <dgm:prSet presAssocID="{135ED68E-6550-4359-A482-16D6211304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05C223-A27C-4131-9A5B-7F5B77ED07EF}" type="pres">
      <dgm:prSet presAssocID="{44B13677-76F8-430B-86AA-16328F609F93}" presName="parentLin" presStyleCnt="0"/>
      <dgm:spPr/>
    </dgm:pt>
    <dgm:pt modelId="{816C7D17-69FE-45E6-A362-17996ED21573}" type="pres">
      <dgm:prSet presAssocID="{44B13677-76F8-430B-86AA-16328F609F9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E501D8F-D5E6-4B77-A100-EF20B00FF762}" type="pres">
      <dgm:prSet presAssocID="{44B13677-76F8-430B-86AA-16328F609F9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B6C88-ACF7-4DEB-B984-01C26B476389}" type="pres">
      <dgm:prSet presAssocID="{44B13677-76F8-430B-86AA-16328F609F93}" presName="negativeSpace" presStyleCnt="0"/>
      <dgm:spPr/>
    </dgm:pt>
    <dgm:pt modelId="{3BA69A72-FF9C-4C02-A7A2-B1812BBFF674}" type="pres">
      <dgm:prSet presAssocID="{44B13677-76F8-430B-86AA-16328F609F93}" presName="childText" presStyleLbl="conFgAcc1" presStyleIdx="0" presStyleCnt="3" custScaleX="100000" custLinFactNeighborX="73" custLinFactNeighborY="-26253">
        <dgm:presLayoutVars>
          <dgm:bulletEnabled val="1"/>
        </dgm:presLayoutVars>
      </dgm:prSet>
      <dgm:spPr/>
    </dgm:pt>
    <dgm:pt modelId="{60B54DE1-3EAA-4141-AC76-B9B96671F886}" type="pres">
      <dgm:prSet presAssocID="{45B67D7C-E8BB-4532-A827-46B5E81398D4}" presName="spaceBetweenRectangles" presStyleCnt="0"/>
      <dgm:spPr/>
    </dgm:pt>
    <dgm:pt modelId="{FC8AE691-C64F-486E-9F79-4B8B8D582D39}" type="pres">
      <dgm:prSet presAssocID="{860DDD93-0E7A-4214-A345-696965F96E93}" presName="parentLin" presStyleCnt="0"/>
      <dgm:spPr/>
    </dgm:pt>
    <dgm:pt modelId="{DCFD357B-3783-4830-8EBD-CA403D008EDE}" type="pres">
      <dgm:prSet presAssocID="{860DDD93-0E7A-4214-A345-696965F96E9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3719247-BC71-42AD-A65F-EA45FB1023E4}" type="pres">
      <dgm:prSet presAssocID="{860DDD93-0E7A-4214-A345-696965F96E9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BF344-FCBA-4C43-B469-221773B6E364}" type="pres">
      <dgm:prSet presAssocID="{860DDD93-0E7A-4214-A345-696965F96E93}" presName="negativeSpace" presStyleCnt="0"/>
      <dgm:spPr/>
    </dgm:pt>
    <dgm:pt modelId="{5510EDA8-20FC-4F93-AC6F-489C297098D6}" type="pres">
      <dgm:prSet presAssocID="{860DDD93-0E7A-4214-A345-696965F96E93}" presName="childText" presStyleLbl="conFgAcc1" presStyleIdx="1" presStyleCnt="3">
        <dgm:presLayoutVars>
          <dgm:bulletEnabled val="1"/>
        </dgm:presLayoutVars>
      </dgm:prSet>
      <dgm:spPr/>
    </dgm:pt>
    <dgm:pt modelId="{86958568-C335-4B08-BDE1-17EF8CFAE88F}" type="pres">
      <dgm:prSet presAssocID="{05E589A4-09F9-477F-9B3C-57BB087161C4}" presName="spaceBetweenRectangles" presStyleCnt="0"/>
      <dgm:spPr/>
    </dgm:pt>
    <dgm:pt modelId="{B5792829-3693-47E0-B778-55CE69DB190A}" type="pres">
      <dgm:prSet presAssocID="{AEA4B47F-EAAD-4389-BBF2-122DA63659E5}" presName="parentLin" presStyleCnt="0"/>
      <dgm:spPr/>
    </dgm:pt>
    <dgm:pt modelId="{3A4988DC-2FBA-4561-99F2-5A2E6166C406}" type="pres">
      <dgm:prSet presAssocID="{AEA4B47F-EAAD-4389-BBF2-122DA63659E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45DB7F0-E363-4682-8DDF-165466D16D48}" type="pres">
      <dgm:prSet presAssocID="{AEA4B47F-EAAD-4389-BBF2-122DA63659E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8EB18-4F63-4FCE-929C-053E4C6C9CA4}" type="pres">
      <dgm:prSet presAssocID="{AEA4B47F-EAAD-4389-BBF2-122DA63659E5}" presName="negativeSpace" presStyleCnt="0"/>
      <dgm:spPr/>
    </dgm:pt>
    <dgm:pt modelId="{0D4E8990-4F4C-4DDB-A267-F909CBA01E18}" type="pres">
      <dgm:prSet presAssocID="{AEA4B47F-EAAD-4389-BBF2-122DA63659E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E33F861-7BA8-47A0-899A-C372F1E1D6F9}" type="presOf" srcId="{135ED68E-6550-4359-A482-16D62113047F}" destId="{3228C428-B182-48E3-BEA6-F6A6A2B3BFAB}" srcOrd="0" destOrd="0" presId="urn:microsoft.com/office/officeart/2005/8/layout/list1"/>
    <dgm:cxn modelId="{620F417B-1D75-4D59-B6AF-BDF88A967D55}" type="presOf" srcId="{AEA4B47F-EAAD-4389-BBF2-122DA63659E5}" destId="{3A4988DC-2FBA-4561-99F2-5A2E6166C406}" srcOrd="0" destOrd="0" presId="urn:microsoft.com/office/officeart/2005/8/layout/list1"/>
    <dgm:cxn modelId="{897CDA8F-335E-4577-892A-943B28ADB953}" type="presOf" srcId="{860DDD93-0E7A-4214-A345-696965F96E93}" destId="{DCFD357B-3783-4830-8EBD-CA403D008EDE}" srcOrd="0" destOrd="0" presId="urn:microsoft.com/office/officeart/2005/8/layout/list1"/>
    <dgm:cxn modelId="{67989488-9F05-4CC4-852F-989449DB805D}" type="presOf" srcId="{860DDD93-0E7A-4214-A345-696965F96E93}" destId="{63719247-BC71-42AD-A65F-EA45FB1023E4}" srcOrd="1" destOrd="0" presId="urn:microsoft.com/office/officeart/2005/8/layout/list1"/>
    <dgm:cxn modelId="{4ADBA56D-147F-4453-A6F5-2CD98DCA0C8B}" type="presOf" srcId="{44B13677-76F8-430B-86AA-16328F609F93}" destId="{4E501D8F-D5E6-4B77-A100-EF20B00FF762}" srcOrd="1" destOrd="0" presId="urn:microsoft.com/office/officeart/2005/8/layout/list1"/>
    <dgm:cxn modelId="{027A9AF3-0A1D-4BB6-877B-208D68260A6D}" srcId="{135ED68E-6550-4359-A482-16D62113047F}" destId="{AEA4B47F-EAAD-4389-BBF2-122DA63659E5}" srcOrd="2" destOrd="0" parTransId="{4406F43B-BFC5-4F36-91B5-C5E784BF996B}" sibTransId="{3884DBB7-53C9-4719-AF93-C43812B81DDE}"/>
    <dgm:cxn modelId="{4DD1F44B-9308-4795-BAA4-65E2C542517E}" type="presOf" srcId="{44B13677-76F8-430B-86AA-16328F609F93}" destId="{816C7D17-69FE-45E6-A362-17996ED21573}" srcOrd="0" destOrd="0" presId="urn:microsoft.com/office/officeart/2005/8/layout/list1"/>
    <dgm:cxn modelId="{C3EC733E-0EB6-4DAE-85CC-4899E17521CD}" srcId="{135ED68E-6550-4359-A482-16D62113047F}" destId="{860DDD93-0E7A-4214-A345-696965F96E93}" srcOrd="1" destOrd="0" parTransId="{B003DA41-B7A2-42AD-952A-54F946A20124}" sibTransId="{05E589A4-09F9-477F-9B3C-57BB087161C4}"/>
    <dgm:cxn modelId="{47097242-2196-4126-A7D5-1B90C634F8DF}" srcId="{135ED68E-6550-4359-A482-16D62113047F}" destId="{44B13677-76F8-430B-86AA-16328F609F93}" srcOrd="0" destOrd="0" parTransId="{C6B53D46-040F-4543-B891-7080FDC99265}" sibTransId="{45B67D7C-E8BB-4532-A827-46B5E81398D4}"/>
    <dgm:cxn modelId="{2B247228-1C94-4E79-98CB-838EAD5A8703}" type="presOf" srcId="{AEA4B47F-EAAD-4389-BBF2-122DA63659E5}" destId="{945DB7F0-E363-4682-8DDF-165466D16D48}" srcOrd="1" destOrd="0" presId="urn:microsoft.com/office/officeart/2005/8/layout/list1"/>
    <dgm:cxn modelId="{70567233-0C5E-46CC-B871-3839D7844E80}" type="presParOf" srcId="{3228C428-B182-48E3-BEA6-F6A6A2B3BFAB}" destId="{BF05C223-A27C-4131-9A5B-7F5B77ED07EF}" srcOrd="0" destOrd="0" presId="urn:microsoft.com/office/officeart/2005/8/layout/list1"/>
    <dgm:cxn modelId="{E6DF7931-B61E-4E6B-8799-E350AC794FEC}" type="presParOf" srcId="{BF05C223-A27C-4131-9A5B-7F5B77ED07EF}" destId="{816C7D17-69FE-45E6-A362-17996ED21573}" srcOrd="0" destOrd="0" presId="urn:microsoft.com/office/officeart/2005/8/layout/list1"/>
    <dgm:cxn modelId="{6D7AC068-09B4-4C43-A5D1-CDEA485885F8}" type="presParOf" srcId="{BF05C223-A27C-4131-9A5B-7F5B77ED07EF}" destId="{4E501D8F-D5E6-4B77-A100-EF20B00FF762}" srcOrd="1" destOrd="0" presId="urn:microsoft.com/office/officeart/2005/8/layout/list1"/>
    <dgm:cxn modelId="{4515BBBC-F657-4093-A7EC-D2685C916D44}" type="presParOf" srcId="{3228C428-B182-48E3-BEA6-F6A6A2B3BFAB}" destId="{229B6C88-ACF7-4DEB-B984-01C26B476389}" srcOrd="1" destOrd="0" presId="urn:microsoft.com/office/officeart/2005/8/layout/list1"/>
    <dgm:cxn modelId="{9164297F-BAFB-4C90-A60E-F5A983B42D35}" type="presParOf" srcId="{3228C428-B182-48E3-BEA6-F6A6A2B3BFAB}" destId="{3BA69A72-FF9C-4C02-A7A2-B1812BBFF674}" srcOrd="2" destOrd="0" presId="urn:microsoft.com/office/officeart/2005/8/layout/list1"/>
    <dgm:cxn modelId="{6125FBDC-DDAF-4EB3-B867-31B2E17F0616}" type="presParOf" srcId="{3228C428-B182-48E3-BEA6-F6A6A2B3BFAB}" destId="{60B54DE1-3EAA-4141-AC76-B9B96671F886}" srcOrd="3" destOrd="0" presId="urn:microsoft.com/office/officeart/2005/8/layout/list1"/>
    <dgm:cxn modelId="{AC877FA8-BD23-4F21-9D85-CCF8CB02BC5F}" type="presParOf" srcId="{3228C428-B182-48E3-BEA6-F6A6A2B3BFAB}" destId="{FC8AE691-C64F-486E-9F79-4B8B8D582D39}" srcOrd="4" destOrd="0" presId="urn:microsoft.com/office/officeart/2005/8/layout/list1"/>
    <dgm:cxn modelId="{648AAF69-1B19-4945-B008-ECF928E681D9}" type="presParOf" srcId="{FC8AE691-C64F-486E-9F79-4B8B8D582D39}" destId="{DCFD357B-3783-4830-8EBD-CA403D008EDE}" srcOrd="0" destOrd="0" presId="urn:microsoft.com/office/officeart/2005/8/layout/list1"/>
    <dgm:cxn modelId="{5951D316-0601-43F3-8E18-308F26B1267E}" type="presParOf" srcId="{FC8AE691-C64F-486E-9F79-4B8B8D582D39}" destId="{63719247-BC71-42AD-A65F-EA45FB1023E4}" srcOrd="1" destOrd="0" presId="urn:microsoft.com/office/officeart/2005/8/layout/list1"/>
    <dgm:cxn modelId="{C1EF7279-0406-42A5-99E3-3EE493B5241E}" type="presParOf" srcId="{3228C428-B182-48E3-BEA6-F6A6A2B3BFAB}" destId="{AC0BF344-FCBA-4C43-B469-221773B6E364}" srcOrd="5" destOrd="0" presId="urn:microsoft.com/office/officeart/2005/8/layout/list1"/>
    <dgm:cxn modelId="{86CDB227-2243-4CEB-BB96-28FE279840AC}" type="presParOf" srcId="{3228C428-B182-48E3-BEA6-F6A6A2B3BFAB}" destId="{5510EDA8-20FC-4F93-AC6F-489C297098D6}" srcOrd="6" destOrd="0" presId="urn:microsoft.com/office/officeart/2005/8/layout/list1"/>
    <dgm:cxn modelId="{85336585-44DE-4CDB-950B-FB4AEC8B6BA2}" type="presParOf" srcId="{3228C428-B182-48E3-BEA6-F6A6A2B3BFAB}" destId="{86958568-C335-4B08-BDE1-17EF8CFAE88F}" srcOrd="7" destOrd="0" presId="urn:microsoft.com/office/officeart/2005/8/layout/list1"/>
    <dgm:cxn modelId="{0A939B2F-D4D1-4B96-AACA-5A3982355412}" type="presParOf" srcId="{3228C428-B182-48E3-BEA6-F6A6A2B3BFAB}" destId="{B5792829-3693-47E0-B778-55CE69DB190A}" srcOrd="8" destOrd="0" presId="urn:microsoft.com/office/officeart/2005/8/layout/list1"/>
    <dgm:cxn modelId="{329C509B-E0FE-4386-B9A9-2BE6E6DFABD2}" type="presParOf" srcId="{B5792829-3693-47E0-B778-55CE69DB190A}" destId="{3A4988DC-2FBA-4561-99F2-5A2E6166C406}" srcOrd="0" destOrd="0" presId="urn:microsoft.com/office/officeart/2005/8/layout/list1"/>
    <dgm:cxn modelId="{316F137C-A5DB-4E25-A46D-073AA6E1F105}" type="presParOf" srcId="{B5792829-3693-47E0-B778-55CE69DB190A}" destId="{945DB7F0-E363-4682-8DDF-165466D16D48}" srcOrd="1" destOrd="0" presId="urn:microsoft.com/office/officeart/2005/8/layout/list1"/>
    <dgm:cxn modelId="{E2D4D02D-CF02-418C-B2D8-31919486A6DA}" type="presParOf" srcId="{3228C428-B182-48E3-BEA6-F6A6A2B3BFAB}" destId="{B9A8EB18-4F63-4FCE-929C-053E4C6C9CA4}" srcOrd="9" destOrd="0" presId="urn:microsoft.com/office/officeart/2005/8/layout/list1"/>
    <dgm:cxn modelId="{9F39EC0D-80BD-458F-A038-D5C33B662FD5}" type="presParOf" srcId="{3228C428-B182-48E3-BEA6-F6A6A2B3BFAB}" destId="{0D4E8990-4F4C-4DDB-A267-F909CBA01E1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24BF03-106D-4A62-A0F1-543ED1DD274B}">
      <dsp:nvSpPr>
        <dsp:cNvPr id="0" name=""/>
        <dsp:cNvSpPr/>
      </dsp:nvSpPr>
      <dsp:spPr>
        <a:xfrm>
          <a:off x="1861" y="0"/>
          <a:ext cx="1951598" cy="35734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Дошкольники в возрасте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3-7 лет</a:t>
          </a:r>
          <a:endParaRPr lang="ru-RU" sz="2000" kern="1200" dirty="0"/>
        </a:p>
      </dsp:txBody>
      <dsp:txXfrm>
        <a:off x="1861" y="1429398"/>
        <a:ext cx="1951598" cy="1429398"/>
      </dsp:txXfrm>
    </dsp:sp>
    <dsp:sp modelId="{51EFAD27-963A-43E1-88E1-74469B11E2B6}">
      <dsp:nvSpPr>
        <dsp:cNvPr id="0" name=""/>
        <dsp:cNvSpPr/>
      </dsp:nvSpPr>
      <dsp:spPr>
        <a:xfrm>
          <a:off x="382674" y="214409"/>
          <a:ext cx="1189973" cy="118997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8775D-7D9F-4607-B7F2-7F71A79759BF}">
      <dsp:nvSpPr>
        <dsp:cNvPr id="0" name=""/>
        <dsp:cNvSpPr/>
      </dsp:nvSpPr>
      <dsp:spPr>
        <a:xfrm>
          <a:off x="2023054" y="0"/>
          <a:ext cx="1951598" cy="3573495"/>
        </a:xfrm>
        <a:prstGeom prst="roundRect">
          <a:avLst>
            <a:gd name="adj" fmla="val 10000"/>
          </a:avLst>
        </a:prstGeom>
        <a:solidFill>
          <a:schemeClr val="accent5">
            <a:hueOff val="-120004"/>
            <a:satOff val="-5748"/>
            <a:lumOff val="-470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Родители </a:t>
          </a:r>
          <a:endParaRPr lang="ru-RU" sz="2000" kern="1200" dirty="0"/>
        </a:p>
      </dsp:txBody>
      <dsp:txXfrm>
        <a:off x="2023054" y="1429398"/>
        <a:ext cx="1951598" cy="1429398"/>
      </dsp:txXfrm>
    </dsp:sp>
    <dsp:sp modelId="{95814028-7FCF-4A0F-B0B1-502AA7A30F8D}">
      <dsp:nvSpPr>
        <dsp:cNvPr id="0" name=""/>
        <dsp:cNvSpPr/>
      </dsp:nvSpPr>
      <dsp:spPr>
        <a:xfrm>
          <a:off x="2392820" y="214409"/>
          <a:ext cx="1189973" cy="118997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DAC417-1F3A-43C8-A6E1-F9FFC96F5B3B}">
      <dsp:nvSpPr>
        <dsp:cNvPr id="0" name=""/>
        <dsp:cNvSpPr/>
      </dsp:nvSpPr>
      <dsp:spPr>
        <a:xfrm>
          <a:off x="4007810" y="0"/>
          <a:ext cx="1951598" cy="3573495"/>
        </a:xfrm>
        <a:prstGeom prst="roundRect">
          <a:avLst>
            <a:gd name="adj" fmla="val 10000"/>
          </a:avLst>
        </a:prstGeom>
        <a:solidFill>
          <a:schemeClr val="accent5">
            <a:hueOff val="-240007"/>
            <a:satOff val="-11497"/>
            <a:lumOff val="-941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Педагоги,    специалисты</a:t>
          </a:r>
          <a:endParaRPr lang="ru-RU" sz="2000" kern="1200" dirty="0"/>
        </a:p>
      </dsp:txBody>
      <dsp:txXfrm>
        <a:off x="4007810" y="1429398"/>
        <a:ext cx="1951598" cy="1429398"/>
      </dsp:txXfrm>
    </dsp:sp>
    <dsp:sp modelId="{C332DE54-A0F6-4DDC-8B7D-8895F2D73852}">
      <dsp:nvSpPr>
        <dsp:cNvPr id="0" name=""/>
        <dsp:cNvSpPr/>
      </dsp:nvSpPr>
      <dsp:spPr>
        <a:xfrm>
          <a:off x="4402966" y="214409"/>
          <a:ext cx="1189973" cy="118997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8E69A-E528-466C-AAAD-43743E13DDEB}">
      <dsp:nvSpPr>
        <dsp:cNvPr id="0" name=""/>
        <dsp:cNvSpPr/>
      </dsp:nvSpPr>
      <dsp:spPr>
        <a:xfrm>
          <a:off x="6032300" y="0"/>
          <a:ext cx="1951598" cy="3573495"/>
        </a:xfrm>
        <a:prstGeom prst="roundRect">
          <a:avLst>
            <a:gd name="adj" fmla="val 10000"/>
          </a:avLst>
        </a:prstGeom>
        <a:solidFill>
          <a:schemeClr val="accent5">
            <a:hueOff val="-360011"/>
            <a:satOff val="-17245"/>
            <a:lumOff val="-1411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Социальные партнеры</a:t>
          </a:r>
          <a:endParaRPr lang="ru-RU" sz="2000" kern="1200" dirty="0"/>
        </a:p>
      </dsp:txBody>
      <dsp:txXfrm>
        <a:off x="6032300" y="1429398"/>
        <a:ext cx="1951598" cy="1429398"/>
      </dsp:txXfrm>
    </dsp:sp>
    <dsp:sp modelId="{A72628C0-7076-4626-BC30-F9BB37385CD0}">
      <dsp:nvSpPr>
        <dsp:cNvPr id="0" name=""/>
        <dsp:cNvSpPr/>
      </dsp:nvSpPr>
      <dsp:spPr>
        <a:xfrm>
          <a:off x="6413113" y="214409"/>
          <a:ext cx="1189973" cy="1189973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B07BA-1631-472E-AA83-D2E66B3E23A6}">
      <dsp:nvSpPr>
        <dsp:cNvPr id="0" name=""/>
        <dsp:cNvSpPr/>
      </dsp:nvSpPr>
      <dsp:spPr>
        <a:xfrm>
          <a:off x="319430" y="2858796"/>
          <a:ext cx="7346900" cy="536024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B1DDEF-A2F5-4B59-AD97-7E10C1E9E155}">
      <dsp:nvSpPr>
        <dsp:cNvPr id="0" name=""/>
        <dsp:cNvSpPr/>
      </dsp:nvSpPr>
      <dsp:spPr>
        <a:xfrm>
          <a:off x="0" y="690193"/>
          <a:ext cx="6080962" cy="5292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BDF0D-DF93-40AA-972F-50E7F2F6D3D6}">
      <dsp:nvSpPr>
        <dsp:cNvPr id="0" name=""/>
        <dsp:cNvSpPr/>
      </dsp:nvSpPr>
      <dsp:spPr>
        <a:xfrm>
          <a:off x="275840" y="108355"/>
          <a:ext cx="5800027" cy="891798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892" tIns="0" rIns="1608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Стартовые материально-технические условия, модернизация условий</a:t>
          </a:r>
          <a:endParaRPr lang="ru-RU" sz="18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sp:txBody>
      <dsp:txXfrm>
        <a:off x="319374" y="151889"/>
        <a:ext cx="5712959" cy="804730"/>
      </dsp:txXfrm>
    </dsp:sp>
    <dsp:sp modelId="{D5D6491D-CFB2-4388-9205-66B43F4F1B4D}">
      <dsp:nvSpPr>
        <dsp:cNvPr id="0" name=""/>
        <dsp:cNvSpPr/>
      </dsp:nvSpPr>
      <dsp:spPr>
        <a:xfrm>
          <a:off x="0" y="1735909"/>
          <a:ext cx="6080962" cy="5292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CB63B0-421D-4506-92D8-323DC3E85551}">
      <dsp:nvSpPr>
        <dsp:cNvPr id="0" name=""/>
        <dsp:cNvSpPr/>
      </dsp:nvSpPr>
      <dsp:spPr>
        <a:xfrm>
          <a:off x="286529" y="1332793"/>
          <a:ext cx="5792806" cy="713075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892" tIns="0" rIns="1608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Программно-методическое обеспечение</a:t>
          </a:r>
          <a:endParaRPr lang="ru-RU" sz="18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sp:txBody>
      <dsp:txXfrm>
        <a:off x="321338" y="1367602"/>
        <a:ext cx="5723188" cy="643457"/>
      </dsp:txXfrm>
    </dsp:sp>
    <dsp:sp modelId="{CEA512E0-D04F-462B-B326-02156745EBA9}">
      <dsp:nvSpPr>
        <dsp:cNvPr id="0" name=""/>
        <dsp:cNvSpPr/>
      </dsp:nvSpPr>
      <dsp:spPr>
        <a:xfrm>
          <a:off x="0" y="2853665"/>
          <a:ext cx="6080962" cy="5292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11F1F-9DBB-4F87-B1F6-DA7362898DFE}">
      <dsp:nvSpPr>
        <dsp:cNvPr id="0" name=""/>
        <dsp:cNvSpPr/>
      </dsp:nvSpPr>
      <dsp:spPr>
        <a:xfrm>
          <a:off x="275840" y="2378509"/>
          <a:ext cx="5800027" cy="785116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892" tIns="0" rIns="1608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Кадровые условия </a:t>
          </a:r>
          <a:endParaRPr lang="ru-RU" sz="18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sp:txBody>
      <dsp:txXfrm>
        <a:off x="314166" y="2416835"/>
        <a:ext cx="5723375" cy="708464"/>
      </dsp:txXfrm>
    </dsp:sp>
    <dsp:sp modelId="{86F7B82D-0337-4319-9ECB-93A91B1CD857}">
      <dsp:nvSpPr>
        <dsp:cNvPr id="0" name=""/>
        <dsp:cNvSpPr/>
      </dsp:nvSpPr>
      <dsp:spPr>
        <a:xfrm>
          <a:off x="0" y="4131850"/>
          <a:ext cx="6080962" cy="529200"/>
        </a:xfrm>
        <a:prstGeom prst="rect">
          <a:avLst/>
        </a:prstGeom>
        <a:solidFill>
          <a:srgbClr val="08A1D9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9E549A-37C2-4DB0-83D2-69B42AC4CAFD}">
      <dsp:nvSpPr>
        <dsp:cNvPr id="0" name=""/>
        <dsp:cNvSpPr/>
      </dsp:nvSpPr>
      <dsp:spPr>
        <a:xfrm>
          <a:off x="275840" y="3496265"/>
          <a:ext cx="5800027" cy="945545"/>
        </a:xfrm>
        <a:prstGeom prst="roundRect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892" tIns="0" rIns="1608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Black" pitchFamily="34" charset="0"/>
              <a:ea typeface="+mn-ea"/>
              <a:cs typeface="+mn-cs"/>
            </a:rPr>
            <a:t>Пространственный ресурс (группа, развивающий игровой центр)</a:t>
          </a:r>
          <a:endParaRPr lang="ru-RU" sz="18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 Black" pitchFamily="34" charset="0"/>
            <a:ea typeface="+mn-ea"/>
            <a:cs typeface="+mn-cs"/>
          </a:endParaRPr>
        </a:p>
      </dsp:txBody>
      <dsp:txXfrm>
        <a:off x="321998" y="3542423"/>
        <a:ext cx="5707711" cy="8532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9A72-FF9C-4C02-A7A2-B1812BBFF674}">
      <dsp:nvSpPr>
        <dsp:cNvPr id="0" name=""/>
        <dsp:cNvSpPr/>
      </dsp:nvSpPr>
      <dsp:spPr>
        <a:xfrm>
          <a:off x="0" y="408280"/>
          <a:ext cx="461772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01D8F-D5E6-4B77-A100-EF20B00FF762}">
      <dsp:nvSpPr>
        <dsp:cNvPr id="0" name=""/>
        <dsp:cNvSpPr/>
      </dsp:nvSpPr>
      <dsp:spPr>
        <a:xfrm>
          <a:off x="230886" y="61379"/>
          <a:ext cx="3232404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177" tIns="0" rIns="12217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353" y="98846"/>
        <a:ext cx="3157470" cy="692586"/>
      </dsp:txXfrm>
    </dsp:sp>
    <dsp:sp modelId="{5510EDA8-20FC-4F93-AC6F-489C297098D6}">
      <dsp:nvSpPr>
        <dsp:cNvPr id="0" name=""/>
        <dsp:cNvSpPr/>
      </dsp:nvSpPr>
      <dsp:spPr>
        <a:xfrm>
          <a:off x="0" y="1624500"/>
          <a:ext cx="461772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19247-BC71-42AD-A65F-EA45FB1023E4}">
      <dsp:nvSpPr>
        <dsp:cNvPr id="0" name=""/>
        <dsp:cNvSpPr/>
      </dsp:nvSpPr>
      <dsp:spPr>
        <a:xfrm>
          <a:off x="230886" y="1240740"/>
          <a:ext cx="3232404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177" tIns="0" rIns="12217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Внедренческий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353" y="1278207"/>
        <a:ext cx="3157470" cy="692586"/>
      </dsp:txXfrm>
    </dsp:sp>
    <dsp:sp modelId="{0D4E8990-4F4C-4DDB-A267-F909CBA01E18}">
      <dsp:nvSpPr>
        <dsp:cNvPr id="0" name=""/>
        <dsp:cNvSpPr/>
      </dsp:nvSpPr>
      <dsp:spPr>
        <a:xfrm>
          <a:off x="0" y="2803860"/>
          <a:ext cx="461772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DB7F0-E363-4682-8DDF-165466D16D48}">
      <dsp:nvSpPr>
        <dsp:cNvPr id="0" name=""/>
        <dsp:cNvSpPr/>
      </dsp:nvSpPr>
      <dsp:spPr>
        <a:xfrm>
          <a:off x="230886" y="2420100"/>
          <a:ext cx="3232404" cy="767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177" tIns="0" rIns="12217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Заключительный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353" y="2457567"/>
        <a:ext cx="3157470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B80AB-FECF-4B95-A308-18C8EC901080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7738"/>
            <a:ext cx="5510213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388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388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1C64E-3ED6-401A-A49F-BF4C5356E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72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D293-837D-43F7-A5B4-F357624334CA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66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78867-42FF-49DB-9374-6A8A81842F16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565B-382B-48DB-9874-E2830F50CAA6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1645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BD2DA-4BF6-4039-8AFF-531062800DB9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202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176A-9AB2-4D8B-AF75-4A2C7768DF43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028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90A53-A643-43E3-B81F-9B643DAB4116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3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3733-B3CA-4837-9507-900850EA04A3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01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239B-4770-4CAA-8221-7ADFD6FF281B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2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7F2D-448C-4A8A-B6E5-6782413F8E23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8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C4E0-69CF-415A-B998-64D7142615CE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7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7E1BC-F7BB-4E81-AC9D-8E50F03F09CC}" type="datetime1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0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660D8-EDC9-4D33-A56A-B9FCA2BB83A5}" type="datetime1">
              <a:rPr lang="ru-RU" smtClean="0"/>
              <a:t>26.10.2023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65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930E0-7BAA-42A6-B261-C600BF5B8795}" type="datetime1">
              <a:rPr lang="ru-RU" smtClean="0"/>
              <a:t>26.10.2023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6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9562-AEB5-4DEE-B533-1AF59642E856}" type="datetime1">
              <a:rPr lang="ru-RU" smtClean="0"/>
              <a:t>26.10.2023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83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01FB8-577E-4229-A091-9C24BF91B93D}" type="datetime1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3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A015F-089B-44AF-8161-4B0AECA67026}" type="datetime1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2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0395C-D499-49BA-8BB9-3448800D9C99}" type="datetime1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7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lever-toy.ru/brand/razvivausie-igry-voskobovic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3520" y="420516"/>
            <a:ext cx="7741920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ПРОЕКТ</a:t>
            </a:r>
            <a:endParaRPr lang="ru-RU" sz="3200" b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en-US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en-US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П. Роздорожнюк</a:t>
            </a: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«ДС Сказка»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2022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94" y="2820768"/>
            <a:ext cx="44576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/>
                <a:solidFill>
                  <a:srgbClr val="CC0099"/>
                </a:solidFill>
                <a:latin typeface="Segoe Script" panose="020B0504020000000003" pitchFamily="34" charset="0"/>
              </a:rPr>
              <a:t>PRO</a:t>
            </a:r>
            <a:r>
              <a:rPr lang="ru-RU" sz="9600" b="1" cap="none" spc="0" dirty="0" smtClean="0">
                <a:ln/>
                <a:solidFill>
                  <a:srgbClr val="CC0099"/>
                </a:solidFill>
                <a:effectLst/>
                <a:latin typeface="Segoe Script" panose="020B0504020000000003" pitchFamily="34" charset="0"/>
              </a:rPr>
              <a:t>-</a:t>
            </a:r>
            <a:endParaRPr lang="ru-RU" sz="9600" b="1" cap="none" spc="0" dirty="0">
              <a:ln/>
              <a:solidFill>
                <a:srgbClr val="CC0099"/>
              </a:solidFill>
              <a:effectLst/>
              <a:latin typeface="Segoe Script" panose="020B0504020000000003" pitchFamily="34" charset="0"/>
            </a:endParaRPr>
          </a:p>
        </p:txBody>
      </p:sp>
      <p:pic>
        <p:nvPicPr>
          <p:cNvPr id="6" name="Picture 2" descr="C:\Users\Пользователь\Desktop\сhitajka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0667" y1="24370" x2="10667" y2="24370"/>
                        <a14:foregroundMark x1="8667" y1="19748" x2="8667" y2="19748"/>
                        <a14:foregroundMark x1="2167" y1="22269" x2="2167" y2="22269"/>
                        <a14:foregroundMark x1="1333" y1="15546" x2="1333" y2="15546"/>
                        <a14:foregroundMark x1="4500" y1="13445" x2="4500" y2="13445"/>
                        <a14:foregroundMark x1="15167" y1="10084" x2="15167" y2="10084"/>
                        <a14:foregroundMark x1="15167" y1="20588" x2="15167" y2="20588"/>
                        <a14:foregroundMark x1="11667" y1="8824" x2="11667" y2="8824"/>
                        <a14:foregroundMark x1="5167" y1="36975" x2="5167" y2="36975"/>
                        <a14:foregroundMark x1="11000" y1="34874" x2="11000" y2="34874"/>
                        <a14:foregroundMark x1="3167" y1="44538" x2="3167" y2="44538"/>
                        <a14:foregroundMark x1="4000" y1="55462" x2="4000" y2="55462"/>
                        <a14:foregroundMark x1="19833" y1="70588" x2="19833" y2="70588"/>
                        <a14:foregroundMark x1="17500" y1="60084" x2="17500" y2="60084"/>
                        <a14:foregroundMark x1="17500" y1="69748" x2="17500" y2="69748"/>
                        <a14:foregroundMark x1="21833" y1="66387" x2="21833" y2="66387"/>
                        <a14:foregroundMark x1="31000" y1="57983" x2="31000" y2="57983"/>
                        <a14:foregroundMark x1="36833" y1="55882" x2="36833" y2="55882"/>
                        <a14:foregroundMark x1="92667" y1="70588" x2="92667" y2="70588"/>
                        <a14:foregroundMark x1="91167" y1="74790" x2="91167" y2="74790"/>
                        <a14:foregroundMark x1="95000" y1="82353" x2="95000" y2="82353"/>
                        <a14:foregroundMark x1="96500" y1="76050" x2="96500" y2="76050"/>
                        <a14:foregroundMark x1="97333" y1="71008" x2="97333" y2="71008"/>
                        <a14:foregroundMark x1="97333" y1="63025" x2="97333" y2="63025"/>
                        <a14:foregroundMark x1="97333" y1="52521" x2="97333" y2="52521"/>
                        <a14:foregroundMark x1="93833" y1="55462" x2="93833" y2="55462"/>
                        <a14:foregroundMark x1="90333" y1="55462" x2="90333" y2="55462"/>
                        <a14:foregroundMark x1="88333" y1="60084" x2="88333" y2="60084"/>
                        <a14:foregroundMark x1="26500" y1="74790" x2="26500" y2="74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20" y="1386841"/>
            <a:ext cx="5774787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5" y="2160591"/>
            <a:ext cx="5220546" cy="309236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практико- ориентированности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интерактивности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рефлексивности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52004" y="1008995"/>
            <a:ext cx="592578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Принципы организации </a:t>
            </a:r>
            <a:endParaRPr lang="ru-RU" sz="3200" b="1" cap="none" spc="0" dirty="0" smtClean="0">
              <a:ln w="11430"/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образовательной </a:t>
            </a:r>
            <a:r>
              <a:rPr lang="ru-RU" sz="32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деятельности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10</a:t>
            </a:fld>
            <a:endParaRPr lang="ru-RU"/>
          </a:p>
        </p:txBody>
      </p:sp>
      <p:pic>
        <p:nvPicPr>
          <p:cNvPr id="1026" name="Picture 2" descr="C:\Users\Пользователь\Desktop\материалы к паутинке\IMG_20220328_2114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39" y="2240281"/>
            <a:ext cx="2892425" cy="3012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0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254" y="1258332"/>
            <a:ext cx="10127826" cy="538630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навигатора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«Сказочные лабиринты игры»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электронных кейсов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В.Воскобовича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компонентам функциональной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8963" y="190064"/>
            <a:ext cx="71970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Перспективное развитие проекта</a:t>
            </a:r>
            <a:endParaRPr lang="ru-RU" sz="3600" b="1" cap="none" spc="0" dirty="0">
              <a:ln w="1143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ользователь\Desktop\depositphotos_145554883-stock-photo-blue-round-maze-isolat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9" t="14237" r="13667" b="18071"/>
          <a:stretch/>
        </p:blipFill>
        <p:spPr bwMode="auto">
          <a:xfrm>
            <a:off x="762317" y="1074847"/>
            <a:ext cx="2909317" cy="139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1401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9666" b="29002"/>
          <a:stretch/>
        </p:blipFill>
        <p:spPr bwMode="auto">
          <a:xfrm rot="800780">
            <a:off x="7324024" y="1107025"/>
            <a:ext cx="2323947" cy="13239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6" name="Picture 8" descr="C:\Users\Пользователь\Desktop\hello_html_m133e32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t="4250" r="6749" b="65653"/>
          <a:stretch/>
        </p:blipFill>
        <p:spPr bwMode="auto">
          <a:xfrm>
            <a:off x="762317" y="3596640"/>
            <a:ext cx="3229278" cy="2134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2336" y="5911334"/>
            <a:ext cx="3229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д</a:t>
            </a:r>
            <a:r>
              <a:rPr lang="ru-RU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ля родителей</a:t>
            </a:r>
            <a:endParaRPr lang="ru-RU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2057" name="Picture 9" descr="C:\Users\Пользователь\Desktop\250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172" y="3596640"/>
            <a:ext cx="2642388" cy="2134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8" name="TextBox 7"/>
          <p:cNvSpPr txBox="1"/>
          <p:nvPr/>
        </p:nvSpPr>
        <p:spPr>
          <a:xfrm>
            <a:off x="4076950" y="5911334"/>
            <a:ext cx="324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ля педагогов ДОУ</a:t>
            </a:r>
            <a:endParaRPr lang="ru-RU" b="1" dirty="0">
              <a:solidFill>
                <a:srgbClr val="00206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2058" name="Picture 10" descr="C:\Users\Пользователь\Desktop\fggUCYl_a6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232" y="3644920"/>
            <a:ext cx="2730740" cy="2121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259298" y="5886862"/>
            <a:ext cx="2046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C00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д</a:t>
            </a:r>
            <a:r>
              <a:rPr lang="ru-RU" b="1" dirty="0" smtClean="0">
                <a:solidFill>
                  <a:srgbClr val="CC00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ля детей</a:t>
            </a:r>
            <a:endParaRPr lang="ru-RU" b="1" dirty="0">
              <a:solidFill>
                <a:srgbClr val="CC00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0120" y="1425844"/>
            <a:ext cx="8077200" cy="4615519"/>
          </a:xfrm>
        </p:spPr>
        <p:txBody>
          <a:bodyPr>
            <a:normAutofit/>
          </a:bodyPr>
          <a:lstStyle/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Совершенствование ППРС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группы и ДОУ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Популяризация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понятия «Читательская грамотность»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среди детей дошкольного возраста в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ДОО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Занятость детей дополнительным образованием в рамках функционирования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«Развивай-ка»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Расширение спектра разнообразия форм коррекционно-развивающей работы с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детьми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Выявление творческого потенциала у дошкольников особой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категории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Организация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городских мероприятий для педагогов, родителей и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детей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ea typeface="PT Astra Serif" pitchFamily="18" charset="-52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4544" y="598100"/>
            <a:ext cx="56108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</a:rPr>
              <a:t>Ожидаемые</a:t>
            </a:r>
            <a:r>
              <a:rPr lang="ru-RU" sz="3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11430"/>
                <a:solidFill>
                  <a:srgbClr val="C00000"/>
                </a:solidFill>
              </a:rPr>
              <a:t>результаты</a:t>
            </a:r>
            <a:endParaRPr lang="ru-RU" sz="3600" b="1" cap="none" spc="0" dirty="0">
              <a:ln w="11430"/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83489" y="1734070"/>
            <a:ext cx="354071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Благодарю</a:t>
            </a:r>
            <a:r>
              <a:rPr lang="ru-RU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</a:p>
          <a:p>
            <a:r>
              <a:rPr lang="ru-RU" sz="4400" b="1" dirty="0" smtClean="0">
                <a:ln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за</a:t>
            </a:r>
            <a:r>
              <a:rPr lang="ru-RU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n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внимание</a:t>
            </a:r>
            <a:r>
              <a:rPr lang="ru-RU" sz="44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!</a:t>
            </a:r>
          </a:p>
          <a:p>
            <a:endParaRPr lang="ru-RU" sz="44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7760" y="849112"/>
            <a:ext cx="7879080" cy="3880773"/>
          </a:xfrm>
        </p:spPr>
        <p:txBody>
          <a:bodyPr>
            <a:normAutofit fontScale="25000" lnSpcReduction="20000"/>
          </a:bodyPr>
          <a:lstStyle/>
          <a:p>
            <a:pPr marL="0" lvl="0" indent="0"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ЦЕЛЬ</a:t>
            </a:r>
            <a:r>
              <a:rPr lang="ru-RU" sz="8000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 </a:t>
            </a:r>
          </a:p>
          <a:p>
            <a:pPr marL="0" lvl="0" indent="0"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r>
              <a:rPr lang="ru-RU" sz="8000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создание условий для формирования </a:t>
            </a:r>
            <a:r>
              <a:rPr lang="ru-RU" sz="8000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читательской </a:t>
            </a:r>
            <a:r>
              <a:rPr lang="ru-RU" sz="8000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грамотности детей </a:t>
            </a:r>
            <a:r>
              <a:rPr lang="ru-RU" sz="8000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дошкольного возраста </a:t>
            </a:r>
            <a:r>
              <a:rPr lang="ru-RU" sz="8000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посредством </a:t>
            </a:r>
            <a:r>
              <a:rPr lang="ru-RU" sz="8000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игровой технологии В. В. </a:t>
            </a:r>
            <a:r>
              <a:rPr lang="ru-RU" sz="8000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Воскобовича</a:t>
            </a:r>
            <a:endParaRPr lang="ru-RU" sz="8000" b="1" dirty="0">
              <a:solidFill>
                <a:srgbClr val="0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itchFamily="18" charset="0"/>
            </a:endParaRPr>
          </a:p>
          <a:p>
            <a:pPr marL="0" lvl="0" indent="0"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endParaRPr lang="ru-RU" sz="8000" b="1" dirty="0">
              <a:solidFill>
                <a:srgbClr val="0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itchFamily="18" charset="0"/>
            </a:endParaRPr>
          </a:p>
          <a:p>
            <a:pPr marL="0" lvl="0" indent="0"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r>
              <a:rPr lang="ru-RU" sz="80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ЗАДАЧИ</a:t>
            </a:r>
            <a:endParaRPr lang="ru-RU" sz="8000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itchFamily="18" charset="0"/>
            </a:endParaRPr>
          </a:p>
          <a:p>
            <a:pPr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Изучить и проанализировать уровень сформированности читательской грамотности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детей дошкольного возраста</a:t>
            </a:r>
          </a:p>
          <a:p>
            <a:pPr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Сформировать </a:t>
            </a: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основы читательской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деятельности (читательских </a:t>
            </a: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и речевых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умений)</a:t>
            </a:r>
          </a:p>
          <a:p>
            <a:pPr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Внедрить </a:t>
            </a: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новые образовательные приемы, формы и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методы, </a:t>
            </a: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направленные на развитие и формирование осознанного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чтения</a:t>
            </a:r>
          </a:p>
          <a:p>
            <a:pPr algn="just" defTabSz="91440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Апробировать </a:t>
            </a:r>
            <a:r>
              <a:rPr lang="ru-RU" sz="8000" b="1" dirty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образовательные приёмы, направленные на развитие и способствующие формированию основ читательской </a:t>
            </a:r>
            <a:r>
              <a:rPr lang="ru-RU" sz="8000" b="1" dirty="0" smtClean="0">
                <a:solidFill>
                  <a:srgbClr val="181818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грамотности</a:t>
            </a:r>
          </a:p>
          <a:p>
            <a:pPr lvl="0" defTabSz="91440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endParaRPr lang="ru-RU" sz="8000" dirty="0">
              <a:solidFill>
                <a:srgbClr val="0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2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371927741"/>
              </p:ext>
            </p:extLst>
          </p:nvPr>
        </p:nvGraphicFramePr>
        <p:xfrm>
          <a:off x="929639" y="1813559"/>
          <a:ext cx="7985761" cy="3573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622677" y="588257"/>
            <a:ext cx="38605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Участники проекта</a:t>
            </a:r>
            <a:endParaRPr lang="ru-RU" sz="3200" b="1" cap="none" spc="0" dirty="0">
              <a:ln w="11430"/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743197"/>
              </p:ext>
            </p:extLst>
          </p:nvPr>
        </p:nvGraphicFramePr>
        <p:xfrm>
          <a:off x="441757" y="1600915"/>
          <a:ext cx="6080963" cy="4769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87788" y="506400"/>
            <a:ext cx="56082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Условия реализации проекта</a:t>
            </a:r>
            <a:endParaRPr lang="ru-RU" sz="3200" b="1" cap="none" spc="0" dirty="0">
              <a:ln w="11430"/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4</a:t>
            </a:fld>
            <a:endParaRPr lang="ru-RU"/>
          </a:p>
        </p:txBody>
      </p:sp>
      <p:pic>
        <p:nvPicPr>
          <p:cNvPr id="1028" name="Picture 4" descr="C:\Users\Пользователь\Desktop\adapting-process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525780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0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548837"/>
              </p:ext>
            </p:extLst>
          </p:nvPr>
        </p:nvGraphicFramePr>
        <p:xfrm>
          <a:off x="1325880" y="1706881"/>
          <a:ext cx="4617720" cy="352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31706" y="586583"/>
            <a:ext cx="53048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</a:rPr>
              <a:t>Этапы реализации проекта</a:t>
            </a:r>
            <a:endParaRPr lang="ru-RU" sz="32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5</a:t>
            </a:fld>
            <a:endParaRPr lang="ru-RU"/>
          </a:p>
        </p:txBody>
      </p:sp>
      <p:pic>
        <p:nvPicPr>
          <p:cNvPr id="2050" name="Picture 2" descr="C:\Users\Пользователь\Desktop\istockphoto-518459142-1024x102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13546" y1="9556" x2="13546" y2="9556"/>
                        <a14:foregroundMark x1="6175" y1="9825" x2="6175" y2="9825"/>
                        <a14:foregroundMark x1="11952" y1="6057" x2="11952" y2="6057"/>
                        <a14:foregroundMark x1="15139" y1="3499" x2="15139" y2="3499"/>
                        <a14:foregroundMark x1="15139" y1="3499" x2="15139" y2="3499"/>
                        <a14:foregroundMark x1="17530" y1="11306" x2="17530" y2="11306"/>
                        <a14:foregroundMark x1="17729" y1="14401" x2="17729" y2="14401"/>
                        <a14:foregroundMark x1="17729" y1="14401" x2="17729" y2="14401"/>
                        <a14:foregroundMark x1="17729" y1="14401" x2="17729" y2="14401"/>
                        <a14:foregroundMark x1="16733" y1="16016" x2="16733" y2="16016"/>
                        <a14:foregroundMark x1="7769" y1="12382" x2="7769" y2="12382"/>
                        <a14:foregroundMark x1="8167" y1="20458" x2="8167" y2="20458"/>
                        <a14:foregroundMark x1="3586" y1="13055" x2="3586" y2="13055"/>
                        <a14:foregroundMark x1="3984" y1="17362" x2="3984" y2="17362"/>
                        <a14:foregroundMark x1="5179" y1="20188" x2="5179" y2="20188"/>
                        <a14:foregroundMark x1="7371" y1="22207" x2="7371" y2="22207"/>
                        <a14:foregroundMark x1="9163" y1="24226" x2="9163" y2="24226"/>
                        <a14:foregroundMark x1="11952" y1="24226" x2="11952" y2="24226"/>
                        <a14:foregroundMark x1="16733" y1="24226" x2="16733" y2="24226"/>
                        <a14:foregroundMark x1="17331" y1="23957" x2="20120" y2="22476"/>
                        <a14:foregroundMark x1="19323" y1="21803" x2="19323" y2="21803"/>
                        <a14:foregroundMark x1="19124" y1="20188" x2="19323" y2="19381"/>
                        <a14:foregroundMark x1="19323" y1="17766" x2="19323" y2="17766"/>
                        <a14:foregroundMark x1="19721" y1="15074" x2="19721" y2="15074"/>
                        <a14:foregroundMark x1="19721" y1="10633" x2="19721" y2="10633"/>
                        <a14:foregroundMark x1="19721" y1="10633" x2="19721" y2="10633"/>
                        <a14:foregroundMark x1="19721" y1="9287" x2="19721" y2="9287"/>
                        <a14:foregroundMark x1="18924" y1="7941" x2="18924" y2="7941"/>
                        <a14:foregroundMark x1="17729" y1="6191" x2="17729" y2="6191"/>
                        <a14:foregroundMark x1="17331" y1="5787" x2="17331" y2="5787"/>
                        <a14:foregroundMark x1="17331" y1="5114" x2="17331" y2="5114"/>
                        <a14:foregroundMark x1="97809" y1="33378" x2="97809" y2="33378"/>
                        <a14:foregroundMark x1="97610" y1="35801" x2="97610" y2="35801"/>
                        <a14:foregroundMark x1="97809" y1="38493" x2="97809" y2="38493"/>
                        <a14:foregroundMark x1="98207" y1="41723" x2="98207" y2="41723"/>
                        <a14:foregroundMark x1="98207" y1="44280" x2="98207" y2="44280"/>
                        <a14:foregroundMark x1="95618" y1="51817" x2="95618" y2="51817"/>
                        <a14:foregroundMark x1="97211" y1="48452" x2="97211" y2="48452"/>
                        <a14:foregroundMark x1="96215" y1="53836" x2="96215" y2="53836"/>
                        <a14:foregroundMark x1="96215" y1="55989" x2="96215" y2="55989"/>
                        <a14:foregroundMark x1="96016" y1="58950" x2="96016" y2="58950"/>
                        <a14:foregroundMark x1="95418" y1="60834" x2="95418" y2="60834"/>
                        <a14:foregroundMark x1="94821" y1="64065" x2="94821" y2="64065"/>
                        <a14:foregroundMark x1="94821" y1="65949" x2="94821" y2="65949"/>
                        <a14:foregroundMark x1="95219" y1="68506" x2="95219" y2="68506"/>
                        <a14:foregroundMark x1="95418" y1="70256" x2="95418" y2="70256"/>
                        <a14:foregroundMark x1="95418" y1="73351" x2="95418" y2="73351"/>
                        <a14:foregroundMark x1="95418" y1="74832" x2="95418" y2="74832"/>
                        <a14:foregroundMark x1="95418" y1="77524" x2="95418" y2="77524"/>
                        <a14:foregroundMark x1="95418" y1="78600" x2="95219" y2="79946"/>
                        <a14:foregroundMark x1="93825" y1="82503" x2="93825" y2="82503"/>
                        <a14:foregroundMark x1="93028" y1="86003" x2="93028" y2="86003"/>
                        <a14:foregroundMark x1="92629" y1="89367" x2="92629" y2="89367"/>
                        <a14:foregroundMark x1="92629" y1="90444" x2="92629" y2="90444"/>
                        <a14:foregroundMark x1="91434" y1="92463" x2="91434" y2="92463"/>
                        <a14:foregroundMark x1="89243" y1="92194" x2="89243" y2="92194"/>
                        <a14:foregroundMark x1="84661" y1="92194" x2="84661" y2="92194"/>
                        <a14:foregroundMark x1="80876" y1="93809" x2="80876" y2="93809"/>
                        <a14:foregroundMark x1="76892" y1="93809" x2="76892" y2="93809"/>
                        <a14:foregroundMark x1="71912" y1="93271" x2="71912" y2="93271"/>
                        <a14:foregroundMark x1="68725" y1="93136" x2="68725" y2="93136"/>
                        <a14:foregroundMark x1="64143" y1="92463" x2="64143" y2="92463"/>
                        <a14:foregroundMark x1="61155" y1="92463" x2="61155" y2="92463"/>
                        <a14:foregroundMark x1="57769" y1="92867" x2="57769" y2="92867"/>
                        <a14:foregroundMark x1="64143" y1="95559" x2="64143" y2="95559"/>
                        <a14:foregroundMark x1="61554" y1="95289" x2="61554" y2="95289"/>
                        <a14:foregroundMark x1="57769" y1="95155" x2="57769" y2="95155"/>
                        <a14:foregroundMark x1="55976" y1="94886" x2="55976" y2="94886"/>
                        <a14:foregroundMark x1="49602" y1="94482" x2="49602" y2="94482"/>
                        <a14:foregroundMark x1="52390" y1="95828" x2="52390" y2="95828"/>
                        <a14:foregroundMark x1="51195" y1="95828" x2="51195" y2="95828"/>
                        <a14:foregroundMark x1="50996" y1="95828" x2="50996" y2="95828"/>
                        <a14:foregroundMark x1="47410" y1="96501" x2="47410" y2="96501"/>
                        <a14:foregroundMark x1="47211" y1="96501" x2="47211" y2="96501"/>
                        <a14:foregroundMark x1="47211" y1="96501" x2="47211" y2="96501"/>
                        <a14:foregroundMark x1="14542" y1="25572" x2="14542" y2="25572"/>
                        <a14:foregroundMark x1="11355" y1="23822" x2="11355" y2="23822"/>
                        <a14:foregroundMark x1="11355" y1="23822" x2="11355" y2="23822"/>
                        <a14:foregroundMark x1="11355" y1="23822" x2="11355" y2="23822"/>
                        <a14:foregroundMark x1="11355" y1="21534" x2="11355" y2="21534"/>
                        <a14:foregroundMark x1="10757" y1="19381" x2="10757" y2="19381"/>
                        <a14:foregroundMark x1="10757" y1="19381" x2="10757" y2="19381"/>
                        <a14:foregroundMark x1="10757" y1="19381" x2="10757" y2="19381"/>
                        <a14:foregroundMark x1="10757" y1="19381" x2="10757" y2="19381"/>
                        <a14:foregroundMark x1="9363" y1="18170" x2="9363" y2="18170"/>
                        <a14:foregroundMark x1="7769" y1="14401" x2="7769" y2="14401"/>
                        <a14:foregroundMark x1="6972" y1="13055" x2="6972" y2="13055"/>
                        <a14:foregroundMark x1="6972" y1="12248" x2="6972" y2="12248"/>
                        <a14:foregroundMark x1="8167" y1="8479" x2="8167" y2="8479"/>
                        <a14:foregroundMark x1="8566" y1="6864" x2="8566" y2="6864"/>
                        <a14:foregroundMark x1="8964" y1="6729" x2="8964" y2="6729"/>
                        <a14:foregroundMark x1="10757" y1="4172" x2="10757" y2="4172"/>
                        <a14:foregroundMark x1="10956" y1="4172" x2="10956" y2="41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4363">
            <a:off x="6124313" y="1310640"/>
            <a:ext cx="3568327" cy="4328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52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images_0_c0c9a851a55c11ea80b87085c2ddb497_c0c9a853a55c11ea80b87085c2ddb497_400x300_w5fb7_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9" t="6389" r="11979" b="6721"/>
          <a:stretch/>
        </p:blipFill>
        <p:spPr bwMode="auto">
          <a:xfrm>
            <a:off x="5342755" y="2439470"/>
            <a:ext cx="4060325" cy="313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41118" y="2439470"/>
            <a:ext cx="3421261" cy="3139321"/>
          </a:xfrm>
          <a:prstGeom prst="rect">
            <a:avLst/>
          </a:prstGeom>
          <a:solidFill>
            <a:srgbClr val="FFF1C5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Варианты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доставки</a:t>
            </a:r>
          </a:p>
          <a:p>
            <a:pPr algn="just"/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Курьерская служба (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СДЭК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),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Почта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России</a:t>
            </a:r>
            <a:endParaRPr lang="ru-RU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Артикул: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ИКТ-001</a:t>
            </a:r>
            <a:endParaRPr lang="ru-RU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Рекомендуемый 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возраст: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от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3 до 10 лет</a:t>
            </a:r>
          </a:p>
          <a:p>
            <a:pPr algn="just"/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Бренд: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  <a:hlinkClick r:id="rId3"/>
              </a:rPr>
              <a:t>Развивающие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  <a:hlinkClick r:id="rId3"/>
              </a:rPr>
              <a:t>игры Воскобовича</a:t>
            </a:r>
            <a:endParaRPr lang="ru-RU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Размер 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упаковки: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56,5*48,5*15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(см)</a:t>
            </a:r>
          </a:p>
          <a:p>
            <a:pPr algn="just"/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Возрастное ограничение: 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0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+</a:t>
            </a:r>
          </a:p>
        </p:txBody>
      </p:sp>
      <p:pic>
        <p:nvPicPr>
          <p:cNvPr id="3074" name="Picture 2" descr="C:\Users\Пользователь\Desktop\png-clipart-concrete-price-tag-information-others-company-servic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31" b="98190" l="0" r="95556">
                        <a14:backgroundMark x1="16667" y1="31222" x2="16667" y2="31222"/>
                        <a14:backgroundMark x1="4889" y1="68439" x2="4889" y2="68439"/>
                        <a14:backgroundMark x1="8667" y1="65724" x2="8667" y2="65724"/>
                        <a14:backgroundMark x1="13444" y1="61991" x2="13444" y2="61991"/>
                        <a14:backgroundMark x1="16111" y1="58145" x2="16111" y2="58145"/>
                        <a14:backgroundMark x1="19111" y1="54864" x2="19111" y2="54864"/>
                        <a14:backgroundMark x1="22000" y1="51584" x2="22000" y2="51584"/>
                        <a14:backgroundMark x1="24889" y1="49434" x2="24889" y2="49434"/>
                        <a14:backgroundMark x1="25222" y1="49208" x2="25222" y2="49208"/>
                        <a14:backgroundMark x1="27111" y1="48416" x2="27111" y2="48416"/>
                        <a14:backgroundMark x1="28111" y1="47059" x2="28111" y2="47059"/>
                        <a14:backgroundMark x1="29444" y1="45928" x2="29444" y2="45928"/>
                        <a14:backgroundMark x1="31333" y1="44344" x2="31333" y2="44344"/>
                        <a14:backgroundMark x1="35889" y1="38348" x2="35889" y2="38348"/>
                        <a14:backgroundMark x1="32889" y1="42421" x2="32889" y2="42421"/>
                        <a14:backgroundMark x1="32889" y1="41290" x2="32889" y2="41290"/>
                        <a14:backgroundMark x1="35889" y1="37783" x2="35889" y2="37783"/>
                        <a14:backgroundMark x1="36111" y1="36991" x2="36111" y2="36991"/>
                        <a14:backgroundMark x1="37778" y1="35068" x2="37778" y2="35068"/>
                        <a14:backgroundMark x1="39111" y1="33710" x2="39111" y2="33710"/>
                        <a14:backgroundMark x1="41444" y1="32353" x2="41444" y2="32353"/>
                        <a14:backgroundMark x1="41444" y1="32353" x2="41444" y2="32353"/>
                        <a14:backgroundMark x1="41778" y1="31222" x2="41778" y2="31222"/>
                        <a14:backgroundMark x1="42222" y1="30204" x2="42222" y2="30204"/>
                        <a14:backgroundMark x1="46000" y1="27715" x2="46000" y2="27715"/>
                        <a14:backgroundMark x1="50222" y1="24434" x2="50222" y2="24434"/>
                        <a14:backgroundMark x1="52111" y1="23416" x2="52111" y2="23416"/>
                        <a14:backgroundMark x1="53444" y1="22059" x2="53444" y2="22059"/>
                        <a14:backgroundMark x1="56667" y1="20136" x2="56667" y2="20136"/>
                        <a14:backgroundMark x1="57778" y1="18213" x2="57778" y2="18213"/>
                        <a14:backgroundMark x1="58556" y1="18213" x2="58556" y2="18213"/>
                        <a14:backgroundMark x1="58556" y1="18213" x2="58556" y2="18213"/>
                        <a14:backgroundMark x1="58556" y1="18213" x2="58556" y2="18213"/>
                        <a14:backgroundMark x1="68667" y1="17195" x2="68667" y2="17195"/>
                        <a14:backgroundMark x1="74778" y1="15498" x2="74778" y2="15498"/>
                        <a14:backgroundMark x1="61444" y1="18778" x2="61444" y2="18778"/>
                        <a14:backgroundMark x1="65222" y1="18213" x2="65222" y2="18213"/>
                        <a14:backgroundMark x1="65444" y1="17421" x2="65444" y2="17421"/>
                        <a14:backgroundMark x1="71111" y1="15498" x2="71111" y2="15498"/>
                        <a14:backgroundMark x1="77444" y1="14706" x2="77444" y2="14706"/>
                        <a14:backgroundMark x1="80444" y1="13575" x2="80444" y2="13575"/>
                        <a14:backgroundMark x1="81222" y1="11991" x2="81222" y2="11991"/>
                        <a14:backgroundMark x1="82556" y1="9502" x2="82556" y2="9502"/>
                        <a14:backgroundMark x1="82556" y1="8484" x2="82556" y2="8484"/>
                        <a14:backgroundMark x1="82778" y1="7692" x2="82778" y2="7692"/>
                        <a14:backgroundMark x1="83111" y1="7127" x2="83111" y2="7127"/>
                        <a14:backgroundMark x1="83889" y1="5204" x2="84667" y2="3054"/>
                        <a14:backgroundMark x1="90000" y1="2262" x2="90000" y2="2262"/>
                        <a14:backgroundMark x1="90222" y1="2262" x2="90222" y2="2262"/>
                        <a14:backgroundMark x1="88889" y1="2715" x2="88889" y2="2715"/>
                        <a14:backgroundMark x1="91111" y1="6787" x2="91111" y2="6787"/>
                        <a14:backgroundMark x1="87889" y1="8710" x2="87889" y2="8710"/>
                        <a14:backgroundMark x1="84111" y1="19005" x2="84111" y2="19005"/>
                        <a14:backgroundMark x1="84444" y1="14932" x2="84444" y2="14932"/>
                        <a14:backgroundMark x1="80889" y1="16855" x2="80889" y2="16855"/>
                        <a14:backgroundMark x1="82222" y1="18213" x2="82222" y2="18213"/>
                        <a14:backgroundMark x1="83111" y1="19570" x2="83111" y2="19570"/>
                        <a14:backgroundMark x1="77222" y1="24774" x2="77222" y2="24774"/>
                        <a14:backgroundMark x1="74556" y1="24774" x2="74556" y2="24774"/>
                        <a14:backgroundMark x1="74556" y1="24774" x2="74556" y2="24774"/>
                        <a14:backgroundMark x1="72444" y1="24774" x2="72444" y2="24774"/>
                        <a14:backgroundMark x1="72444" y1="24774" x2="72444" y2="24774"/>
                        <a14:backgroundMark x1="71111" y1="26923" x2="71111" y2="26923"/>
                        <a14:backgroundMark x1="71111" y1="28507" x2="71111" y2="28507"/>
                        <a14:backgroundMark x1="73444" y1="28846" x2="73444" y2="28846"/>
                        <a14:backgroundMark x1="74778" y1="30769" x2="74778" y2="30769"/>
                        <a14:backgroundMark x1="76667" y1="31222" x2="76667" y2="31222"/>
                        <a14:backgroundMark x1="76667" y1="31222" x2="76667" y2="31222"/>
                        <a14:backgroundMark x1="76667" y1="31222" x2="76667" y2="31222"/>
                        <a14:backgroundMark x1="76889" y1="31787" x2="77778" y2="31222"/>
                        <a14:backgroundMark x1="77778" y1="31222" x2="77778" y2="31222"/>
                        <a14:backgroundMark x1="77778" y1="31222" x2="77778" y2="31222"/>
                        <a14:backgroundMark x1="74222" y1="31222" x2="74222" y2="31222"/>
                        <a14:backgroundMark x1="74222" y1="31222" x2="74222" y2="31222"/>
                        <a14:backgroundMark x1="72111" y1="29412" x2="72111" y2="29412"/>
                        <a14:backgroundMark x1="71889" y1="29412" x2="71889" y2="29412"/>
                        <a14:backgroundMark x1="71889" y1="28507" x2="71889" y2="28507"/>
                        <a14:backgroundMark x1="72111" y1="26923" x2="72111" y2="26923"/>
                        <a14:backgroundMark x1="72444" y1="26697" x2="72444" y2="26697"/>
                        <a14:backgroundMark x1="75111" y1="25339" x2="76111" y2="25339"/>
                        <a14:backgroundMark x1="76111" y1="25339" x2="76111" y2="25339"/>
                        <a14:backgroundMark x1="76444" y1="25000" x2="76444" y2="25000"/>
                        <a14:backgroundMark x1="75111" y1="23643" x2="75111" y2="23643"/>
                        <a14:backgroundMark x1="75111" y1="23643" x2="75111" y2="23643"/>
                        <a14:backgroundMark x1="75111" y1="22624" x2="76111" y2="22059"/>
                        <a14:backgroundMark x1="76444" y1="22059" x2="76444" y2="22059"/>
                        <a14:backgroundMark x1="79333" y1="22624" x2="79333" y2="22624"/>
                        <a14:backgroundMark x1="80667" y1="26923" x2="80667" y2="26923"/>
                        <a14:backgroundMark x1="80667" y1="26923" x2="80667" y2="26923"/>
                        <a14:backgroundMark x1="87889" y1="16855" x2="87889" y2="16855"/>
                        <a14:backgroundMark x1="87889" y1="16855" x2="87556" y2="18778"/>
                        <a14:backgroundMark x1="87556" y1="19910" x2="87556" y2="19910"/>
                        <a14:backgroundMark x1="87556" y1="21267" x2="87556" y2="21267"/>
                        <a14:backgroundMark x1="87556" y1="22624" x2="87556" y2="23416"/>
                        <a14:backgroundMark x1="87556" y1="23416" x2="87556" y2="23416"/>
                        <a14:backgroundMark x1="87556" y1="24208" x2="87556" y2="24208"/>
                        <a14:backgroundMark x1="87556" y1="24208" x2="87556" y2="24208"/>
                        <a14:backgroundMark x1="87556" y1="26923" x2="87556" y2="26923"/>
                        <a14:backgroundMark x1="87333" y1="29072" x2="87333" y2="29072"/>
                        <a14:backgroundMark x1="87333" y1="29072" x2="86222" y2="30995"/>
                        <a14:backgroundMark x1="86000" y1="32127" x2="85778" y2="33145"/>
                        <a14:backgroundMark x1="85778" y1="33145" x2="85778" y2="33937"/>
                        <a14:backgroundMark x1="85778" y1="35860" x2="85778" y2="36991"/>
                        <a14:backgroundMark x1="85778" y1="36991" x2="85778" y2="36991"/>
                        <a14:backgroundMark x1="85778" y1="37783" x2="85778" y2="37783"/>
                        <a14:backgroundMark x1="84667" y1="40724" x2="84667" y2="42421"/>
                        <a14:backgroundMark x1="84667" y1="42421" x2="84111" y2="45701"/>
                        <a14:backgroundMark x1="84111" y1="46493" x2="84111" y2="46493"/>
                        <a14:backgroundMark x1="84111" y1="47285" x2="84111" y2="47285"/>
                        <a14:backgroundMark x1="83889" y1="48643" x2="83889" y2="48643"/>
                        <a14:backgroundMark x1="83333" y1="49208" x2="83333" y2="49208"/>
                        <a14:backgroundMark x1="82778" y1="50000" x2="82778" y2="50000"/>
                        <a14:backgroundMark x1="79556" y1="52149" x2="78778" y2="52489"/>
                        <a14:backgroundMark x1="78000" y1="52941" x2="78000" y2="52941"/>
                        <a14:backgroundMark x1="76667" y1="53507" x2="76667" y2="53507"/>
                        <a14:backgroundMark x1="75889" y1="54072" x2="74556" y2="55430"/>
                        <a14:backgroundMark x1="74222" y1="55430" x2="74222" y2="55430"/>
                        <a14:backgroundMark x1="71111" y1="59729" x2="71111" y2="59729"/>
                        <a14:backgroundMark x1="70778" y1="60068" x2="70778" y2="60068"/>
                        <a14:backgroundMark x1="70778" y1="60068" x2="70000" y2="60633"/>
                        <a14:backgroundMark x1="69778" y1="61086" x2="61778" y2="68439"/>
                        <a14:backgroundMark x1="60889" y1="69231" x2="60889" y2="69231"/>
                        <a14:backgroundMark x1="68667" y1="61425" x2="68667" y2="61425"/>
                        <a14:backgroundMark x1="64667" y1="67647" x2="64667" y2="67647"/>
                        <a14:backgroundMark x1="64444" y1="67873" x2="64444" y2="67873"/>
                        <a14:backgroundMark x1="64444" y1="67873" x2="63111" y2="69005"/>
                        <a14:backgroundMark x1="63111" y1="69005" x2="59556" y2="72285"/>
                        <a14:backgroundMark x1="53444" y1="78507" x2="53444" y2="78507"/>
                        <a14:backgroundMark x1="54222" y1="77376" x2="54222" y2="77376"/>
                        <a14:backgroundMark x1="54222" y1="77376" x2="54222" y2="77376"/>
                        <a14:backgroundMark x1="55111" y1="76923" x2="55889" y2="76584"/>
                        <a14:backgroundMark x1="55889" y1="76584" x2="55889" y2="76584"/>
                        <a14:backgroundMark x1="59111" y1="74434" x2="59111" y2="74434"/>
                        <a14:backgroundMark x1="59111" y1="73869" x2="59111" y2="73869"/>
                        <a14:backgroundMark x1="59111" y1="73869" x2="59111" y2="73869"/>
                        <a14:backgroundMark x1="59111" y1="73869" x2="59111" y2="73869"/>
                        <a14:backgroundMark x1="50222" y1="80430" x2="50222" y2="80430"/>
                        <a14:backgroundMark x1="50222" y1="80430" x2="50000" y2="81448"/>
                        <a14:backgroundMark x1="49778" y1="81787" x2="48889" y2="82014"/>
                        <a14:backgroundMark x1="48889" y1="82579" x2="48889" y2="82579"/>
                        <a14:backgroundMark x1="48889" y1="82579" x2="48667" y2="83371"/>
                        <a14:backgroundMark x1="48667" y1="83371" x2="47333" y2="85068"/>
                        <a14:backgroundMark x1="47333" y1="85068" x2="47333" y2="85068"/>
                        <a14:backgroundMark x1="47333" y1="85068" x2="47333" y2="85068"/>
                        <a14:backgroundMark x1="45444" y1="85520" x2="45444" y2="85520"/>
                        <a14:backgroundMark x1="45444" y1="85520" x2="45444" y2="85520"/>
                        <a14:backgroundMark x1="43889" y1="87217" x2="43889" y2="87217"/>
                        <a14:backgroundMark x1="43889" y1="87217" x2="43889" y2="87217"/>
                        <a14:backgroundMark x1="42778" y1="88801" x2="42778" y2="88801"/>
                        <a14:backgroundMark x1="42778" y1="88801" x2="42778" y2="88801"/>
                        <a14:backgroundMark x1="42222" y1="89140" x2="41222" y2="90724"/>
                        <a14:backgroundMark x1="41222" y1="90724" x2="41222" y2="90724"/>
                        <a14:backgroundMark x1="41222" y1="90724" x2="41222" y2="90724"/>
                        <a14:backgroundMark x1="40889" y1="90950" x2="40889" y2="90950"/>
                        <a14:backgroundMark x1="37444" y1="92873" x2="37444" y2="92873"/>
                        <a14:backgroundMark x1="37444" y1="92873" x2="37444" y2="92873"/>
                        <a14:backgroundMark x1="37222" y1="93213" x2="37222" y2="93213"/>
                        <a14:backgroundMark x1="36111" y1="96154" x2="36111" y2="96154"/>
                        <a14:backgroundMark x1="35889" y1="96719" x2="35889" y2="96719"/>
                        <a14:backgroundMark x1="35111" y1="96946" x2="35111" y2="96946"/>
                        <a14:backgroundMark x1="35111" y1="96946" x2="35111" y2="96946"/>
                        <a14:backgroundMark x1="34000" y1="98303" x2="34000" y2="98303"/>
                        <a14:backgroundMark x1="4667" y1="71493" x2="4667" y2="71493"/>
                        <a14:backgroundMark x1="5222" y1="73869" x2="5222" y2="73869"/>
                        <a14:backgroundMark x1="5222" y1="73869" x2="5222" y2="73869"/>
                        <a14:backgroundMark x1="6222" y1="73869" x2="6222" y2="73869"/>
                        <a14:backgroundMark x1="6222" y1="73869" x2="7111" y2="73869"/>
                        <a14:backgroundMark x1="7111" y1="73869" x2="7111" y2="73869"/>
                        <a14:backgroundMark x1="7556" y1="74661" x2="7556" y2="74661"/>
                        <a14:backgroundMark x1="7556" y1="74661" x2="8667" y2="75566"/>
                        <a14:backgroundMark x1="8667" y1="75566" x2="8667" y2="75566"/>
                        <a14:backgroundMark x1="11333" y1="77149" x2="11333" y2="77149"/>
                        <a14:backgroundMark x1="11333" y1="77149" x2="12111" y2="78507"/>
                        <a14:backgroundMark x1="12111" y1="78507" x2="12111" y2="78507"/>
                        <a14:backgroundMark x1="12111" y1="78507" x2="12111" y2="78507"/>
                        <a14:backgroundMark x1="13778" y1="80090" x2="13778" y2="80995"/>
                        <a14:backgroundMark x1="13778" y1="80995" x2="13778" y2="80995"/>
                        <a14:backgroundMark x1="16667" y1="84163" x2="16667" y2="84163"/>
                        <a14:backgroundMark x1="16667" y1="81787" x2="16667" y2="81787"/>
                        <a14:backgroundMark x1="17778" y1="82579" x2="17778" y2="82579"/>
                        <a14:backgroundMark x1="19556" y1="83937" x2="19556" y2="83937"/>
                        <a14:backgroundMark x1="21222" y1="86878" x2="21222" y2="86878"/>
                        <a14:backgroundMark x1="21222" y1="87443" x2="21222" y2="87443"/>
                        <a14:backgroundMark x1="22222" y1="88009" x2="22222" y2="88009"/>
                        <a14:backgroundMark x1="22556" y1="88235" x2="22778" y2="89140"/>
                        <a14:backgroundMark x1="23556" y1="90498" x2="23556" y2="90498"/>
                        <a14:backgroundMark x1="23556" y1="90724" x2="24667" y2="92081"/>
                        <a14:backgroundMark x1="26000" y1="92647" x2="26000" y2="92647"/>
                        <a14:backgroundMark x1="26000" y1="92647" x2="27111" y2="92647"/>
                        <a14:backgroundMark x1="28111" y1="93213" x2="28111" y2="93213"/>
                        <a14:backgroundMark x1="28444" y1="93439" x2="28444" y2="93439"/>
                        <a14:backgroundMark x1="28444" y1="94005" x2="28444" y2="94005"/>
                        <a14:backgroundMark x1="28444" y1="94005" x2="29778" y2="94796"/>
                        <a14:backgroundMark x1="30000" y1="94796" x2="30222" y2="97285"/>
                        <a14:backgroundMark x1="30556" y1="97285" x2="30556" y2="97285"/>
                        <a14:backgroundMark x1="30778" y1="97738" x2="30778" y2="97738"/>
                        <a14:backgroundMark x1="31889" y1="98869" x2="31889" y2="98869"/>
                        <a14:backgroundMark x1="31889" y1="98869" x2="31889" y2="98869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708" y="1900891"/>
            <a:ext cx="3013057" cy="199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960414">
            <a:off x="7522322" y="2536785"/>
            <a:ext cx="830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13000 </a:t>
            </a:r>
          </a:p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1807" y="665528"/>
            <a:ext cx="87011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8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Игровой терминал </a:t>
            </a:r>
            <a:r>
              <a:rPr lang="ru-RU" sz="28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"</a:t>
            </a:r>
            <a:r>
              <a:rPr lang="ru-RU" sz="28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Фиолетовый лес. </a:t>
            </a:r>
            <a:endParaRPr lang="ru-RU" sz="2800" b="1" cap="none" spc="0" dirty="0" smtClean="0">
              <a:ln w="11430"/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Волшебный </a:t>
            </a:r>
            <a:r>
              <a:rPr lang="ru-RU" sz="28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экран" </a:t>
            </a:r>
            <a:r>
              <a:rPr lang="ru-RU" sz="28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 </a:t>
            </a:r>
            <a:r>
              <a:rPr lang="ru-RU" sz="2800" b="1" cap="none" spc="0" dirty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мультимедиа </a:t>
            </a:r>
            <a:r>
              <a:rPr lang="ru-RU" sz="2800" b="1" cap="none" spc="0" dirty="0" smtClean="0">
                <a:ln w="11430"/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модулем</a:t>
            </a:r>
            <a:endParaRPr lang="ru-RU" sz="2800" b="1" cap="none" spc="0" dirty="0">
              <a:ln w="11430"/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114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33" t="14011" r="26533" b="25722"/>
          <a:stretch/>
        </p:blipFill>
        <p:spPr bwMode="auto">
          <a:xfrm>
            <a:off x="4846320" y="0"/>
            <a:ext cx="734568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" y="411480"/>
            <a:ext cx="4328160" cy="3618203"/>
          </a:xfrm>
        </p:spPr>
        <p:txBody>
          <a:bodyPr>
            <a:normAutofit fontScale="25000" lnSpcReduction="20000"/>
          </a:bodyPr>
          <a:lstStyle/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 комплекте</a:t>
            </a:r>
            <a:r>
              <a:rPr lang="ru-RU" sz="5600" b="1" dirty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 более 2000 игр и заданий, разработанных под руководством </a:t>
            </a: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специалистов-педагогов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Игры </a:t>
            </a:r>
            <a:r>
              <a:rPr lang="ru-RU" sz="5600" b="1" dirty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ориентированы на детей 3-10 лет и включают задания по всем пяти разделам </a:t>
            </a: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ФГОС 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Терминал </a:t>
            </a:r>
            <a:r>
              <a:rPr lang="ru-RU" sz="5600" b="1" dirty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можно дополнить собственными </a:t>
            </a: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материалами </a:t>
            </a:r>
            <a:r>
              <a:rPr lang="ru-RU" sz="5600" b="1" dirty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или из </a:t>
            </a: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интернета</a:t>
            </a:r>
            <a:endParaRPr lang="ru-RU" sz="5600" b="1" dirty="0">
              <a:solidFill>
                <a:srgbClr val="30303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Игровой терминал предназначен для применения в ДОУ, начальной школе, системе дополнительного </a:t>
            </a: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образования</a:t>
            </a:r>
            <a:endParaRPr lang="ru-RU" sz="5600" b="1" dirty="0">
              <a:solidFill>
                <a:srgbClr val="30303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0" lvl="0" indent="0" algn="ctr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None/>
            </a:pPr>
            <a:r>
              <a:rPr lang="ru-RU" sz="5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Интерактивный терминал </a:t>
            </a:r>
          </a:p>
          <a:p>
            <a:pPr marL="0" lvl="0" indent="0" algn="ctr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None/>
            </a:pPr>
            <a:r>
              <a:rPr lang="ru-RU" sz="5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выполняет множество функций: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развивает у детей познавательную активность, делая образовательный процесс нестандартным, познавательным, занимательным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повышает качество и эффективность образовательного процесса в соответствии с ФГОС ДОУ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способствуя активизации сенсорных систем на занятиях, помогает развитию, совершенствованию, мотивации ребенка</a:t>
            </a:r>
          </a:p>
          <a:p>
            <a:pPr lvl="0" algn="just" defTabSz="914400">
              <a:lnSpc>
                <a:spcPct val="120000"/>
              </a:lnSpc>
              <a:spcBef>
                <a:spcPts val="0"/>
              </a:spcBef>
              <a:buClr>
                <a:srgbClr val="AD0101"/>
              </a:buClr>
              <a:buSzTx/>
              <a:buFont typeface="Wingdings" panose="05000000000000000000" pitchFamily="2" charset="2"/>
              <a:buChar char="Ø"/>
            </a:pPr>
            <a:r>
              <a:rPr lang="ru-RU" sz="5600" b="1" dirty="0" smtClean="0">
                <a:solidFill>
                  <a:srgbClr val="30303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уникальный развивающий игровой материал различного уровня сложности можно использовать для индивидуальных занятий и в группах детей различного возраста.</a:t>
            </a:r>
          </a:p>
          <a:p>
            <a:endParaRPr lang="ru-RU" sz="9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8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083564"/>
              </p:ext>
            </p:extLst>
          </p:nvPr>
        </p:nvGraphicFramePr>
        <p:xfrm>
          <a:off x="1046841" y="1371601"/>
          <a:ext cx="7698017" cy="4677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780"/>
                <a:gridCol w="2887957"/>
                <a:gridCol w="929640"/>
                <a:gridCol w="3215640"/>
              </a:tblGrid>
              <a:tr h="79669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00080"/>
                          </a:solidFill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endParaRPr lang="ru-RU" sz="1600" dirty="0" smtClean="0">
                        <a:solidFill>
                          <a:srgbClr val="800080"/>
                        </a:solidFill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00080"/>
                          </a:solidFill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Название мероприятий</a:t>
                      </a:r>
                      <a:endParaRPr lang="ru-RU" sz="1600" dirty="0">
                        <a:solidFill>
                          <a:srgbClr val="800080"/>
                        </a:solidFill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00080"/>
                          </a:solidFill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Сроки</a:t>
                      </a:r>
                      <a:r>
                        <a:rPr lang="ru-RU" sz="1600" baseline="0" dirty="0" smtClean="0">
                          <a:solidFill>
                            <a:srgbClr val="800080"/>
                          </a:solidFill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проведения</a:t>
                      </a:r>
                      <a:endParaRPr lang="ru-RU" sz="1600" dirty="0" smtClean="0">
                        <a:solidFill>
                          <a:srgbClr val="800080"/>
                        </a:solidFill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00080"/>
                          </a:solidFill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600" dirty="0">
                        <a:solidFill>
                          <a:srgbClr val="800080"/>
                        </a:solidFill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56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Презентация</a:t>
                      </a:r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центра речевого творчества «Развиваемся, играя»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Педагоги ДОУ города, специалисты, родители и дети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3670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err="1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Воркшоп</a:t>
                      </a:r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«Использование игрового терминала "Фиолетовый лес.</a:t>
                      </a:r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Волшебный экран»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ГМО «Речецветик», </a:t>
                      </a:r>
                    </a:p>
                    <a:p>
                      <a:pPr algn="just"/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ГМО «Дошкольник» 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39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Игротека</a:t>
                      </a:r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«Приключения мальчика </a:t>
                      </a:r>
                      <a:r>
                        <a:rPr lang="ru-RU" sz="1600" b="1" u="none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Гео»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Для детей и родителей города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4192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Проектная игра 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«Я знаю! Я могу!»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Учителя</a:t>
                      </a:r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 начальных школ города</a:t>
                      </a:r>
                    </a:p>
                    <a:p>
                      <a:pPr algn="just"/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Родители и дети</a:t>
                      </a:r>
                    </a:p>
                    <a:p>
                      <a:pPr algn="just"/>
                      <a:r>
                        <a:rPr lang="ru-RU" sz="1600" b="1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Times New Roman" panose="02020603050405020304" pitchFamily="18" charset="0"/>
                        </a:rPr>
                        <a:t>Педагоги ДОУ,  специалисты</a:t>
                      </a:r>
                      <a:endParaRPr lang="ru-RU" sz="1600" b="1" dirty="0"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24120" y="481875"/>
            <a:ext cx="56557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</a:rPr>
              <a:t>План реализации проекта</a:t>
            </a:r>
            <a:endParaRPr lang="ru-RU" sz="3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62400" y="1336239"/>
            <a:ext cx="4953000" cy="4378761"/>
          </a:xfrm>
          <a:solidFill>
            <a:srgbClr val="FFF1C5"/>
          </a:solidFill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 100% ДОО города </a:t>
            </a:r>
          </a:p>
          <a:p>
            <a:pPr algn="just"/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Малобюджетность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финансирования за счет средств субвенции, участия в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грантовых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конкурсах и др.)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массового использования в условиях системы образования города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Муравленко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6192" r="6700" b="31750"/>
          <a:stretch/>
        </p:blipFill>
        <p:spPr>
          <a:xfrm>
            <a:off x="472440" y="1219201"/>
            <a:ext cx="3002280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83236" y="285095"/>
            <a:ext cx="87741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PT Astra Serif" pitchFamily="18" charset="-52"/>
                <a:cs typeface="Times New Roman" panose="02020603050405020304" pitchFamily="18" charset="0"/>
              </a:rPr>
              <a:t>Реалистичность проекта</a:t>
            </a:r>
            <a:endParaRPr lang="ru-RU" sz="3600" b="1" cap="none" spc="0" dirty="0">
              <a:ln w="11430"/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DECDE8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512</TotalTime>
  <Words>415</Words>
  <Application>Microsoft Office PowerPoint</Application>
  <PresentationFormat>Произвольный</PresentationFormat>
  <Paragraphs>135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Пользователь</cp:lastModifiedBy>
  <cp:revision>82</cp:revision>
  <cp:lastPrinted>2022-03-16T01:20:52Z</cp:lastPrinted>
  <dcterms:created xsi:type="dcterms:W3CDTF">2022-03-12T16:45:16Z</dcterms:created>
  <dcterms:modified xsi:type="dcterms:W3CDTF">2023-10-26T16:57:35Z</dcterms:modified>
</cp:coreProperties>
</file>