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07" r:id="rId1"/>
  </p:sldMasterIdLst>
  <p:sldIdLst>
    <p:sldId id="256" r:id="rId2"/>
    <p:sldId id="265" r:id="rId3"/>
    <p:sldId id="262" r:id="rId4"/>
    <p:sldId id="266" r:id="rId5"/>
    <p:sldId id="261" r:id="rId6"/>
    <p:sldId id="260" r:id="rId7"/>
    <p:sldId id="263" r:id="rId8"/>
    <p:sldId id="258" r:id="rId9"/>
    <p:sldId id="257" r:id="rId10"/>
    <p:sldId id="264" r:id="rId11"/>
  </p:sldIdLst>
  <p:sldSz cx="12192000" cy="6858000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DE21-53B6-4945-A80F-915E56FB48D5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0E0F2B-125D-466B-B8CA-4CA203906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2820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DE21-53B6-4945-A80F-915E56FB48D5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0F2B-125D-466B-B8CA-4CA203906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4264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DE21-53B6-4945-A80F-915E56FB48D5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E0F2B-125D-466B-B8CA-4CA203906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0418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rect l="0" t="0" r="r" b="b"/>
              <a:pathLst>
                <a:path w="140" h="503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rect l="0" t="0" r="r" b="b"/>
              <a:pathLst>
                <a:path w="41" h="22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rect l="0" t="0" r="r" b="b"/>
              <a:pathLst>
                <a:path w="90" h="206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rect l="0" t="0" r="r" b="b"/>
              <a:pathLst>
                <a:path w="25" h="52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rect l="0" t="0" r="r" b="b"/>
              <a:pathLst>
                <a:path w="28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rect l="0" t="0" r="r" b="b"/>
              <a:pathLst>
                <a:path w="44" h="11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BDE21-53B6-4945-A80F-915E56FB48D5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0E0F2B-125D-466B-B8CA-4CA2039061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60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3" r:id="rId2"/>
    <p:sldLayoutId id="2147483714" r:id="rId3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/>
            </a:br>
            <a:r>
              <a:rPr lang="ru-RU"/>
              <a:t> </a:t>
            </a:r>
            <a:br>
              <a:rPr lang="ru-RU"/>
            </a:b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5153" y="232012"/>
            <a:ext cx="9689460" cy="5671651"/>
          </a:xfrm>
        </p:spPr>
        <p:txBody>
          <a:bodyPr>
            <a:normAutofit/>
          </a:bodyPr>
          <a:lstStyle/>
          <a:p>
            <a:pPr algn="ctr"/>
            <a:endParaRPr lang="ru-RU" sz="3600" smtClean="0"/>
          </a:p>
          <a:p>
            <a:pPr algn="ctr"/>
            <a:endParaRPr lang="ru-RU" sz="2800" smtClean="0">
              <a:solidFill>
                <a:schemeClr val="tx1"/>
              </a:solidFill>
            </a:endParaRPr>
          </a:p>
          <a:p>
            <a:pPr algn="ctr"/>
            <a:endParaRPr lang="ru-RU" sz="2800">
              <a:solidFill>
                <a:schemeClr val="tx1"/>
              </a:solidFill>
            </a:endParaRPr>
          </a:p>
          <a:p>
            <a:pPr algn="ctr"/>
            <a:r>
              <a:rPr lang="ru-RU" sz="2800" smtClean="0">
                <a:solidFill>
                  <a:schemeClr val="tx1"/>
                </a:solidFill>
              </a:rPr>
              <a:t>Музыкальная </a:t>
            </a:r>
            <a:r>
              <a:rPr lang="ru-RU" sz="2800">
                <a:solidFill>
                  <a:schemeClr val="tx1"/>
                </a:solidFill>
              </a:rPr>
              <a:t>гостиная</a:t>
            </a:r>
            <a:br>
              <a:rPr lang="ru-RU" sz="2800">
                <a:solidFill>
                  <a:schemeClr val="tx1"/>
                </a:solidFill>
              </a:rPr>
            </a:br>
            <a:r>
              <a:rPr lang="ru-RU" sz="2800">
                <a:solidFill>
                  <a:schemeClr val="tx1"/>
                </a:solidFill>
              </a:rPr>
              <a:t>«А. Ф. Гедике - художник большой души</a:t>
            </a:r>
            <a:r>
              <a:rPr lang="ru-RU" sz="2800" smtClean="0">
                <a:solidFill>
                  <a:schemeClr val="tx1"/>
                </a:solidFill>
              </a:rPr>
              <a:t>».</a:t>
            </a:r>
          </a:p>
          <a:p>
            <a:pPr algn="ctr"/>
            <a:endParaRPr lang="ru-RU" sz="3600"/>
          </a:p>
          <a:p>
            <a:pPr algn="ctr"/>
            <a:endParaRPr lang="ru-RU"/>
          </a:p>
          <a:p>
            <a:pPr algn="r"/>
            <a:br>
              <a:rPr lang="ru-RU"/>
            </a:br>
            <a:br>
              <a:rPr lang="ru-RU">
                <a:solidFill>
                  <a:schemeClr val="tx1"/>
                </a:solidFill>
              </a:rPr>
            </a:br>
            <a:r>
              <a:rPr lang="ru-RU">
                <a:solidFill>
                  <a:schemeClr val="tx1"/>
                </a:solidFill>
              </a:rPr>
              <a:t>Зайцева Лариса Николаевна</a:t>
            </a:r>
            <a:br>
              <a:rPr lang="ru-RU">
                <a:solidFill>
                  <a:schemeClr val="tx1"/>
                </a:solidFill>
              </a:rPr>
            </a:br>
            <a:r>
              <a:rPr lang="ru-RU">
                <a:solidFill>
                  <a:schemeClr val="tx1"/>
                </a:solidFill>
              </a:rPr>
              <a:t>Левченкова Анна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374440250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494621" y="153314"/>
            <a:ext cx="10289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/>
              <a:t>«</a:t>
            </a:r>
            <a:r>
              <a:rPr lang="ru-RU" sz="3200" b="1" smtClean="0"/>
              <a:t>Баркарола</a:t>
            </a:r>
            <a:r>
              <a:rPr lang="ru-RU" sz="3200" b="1"/>
              <a:t>» соч.12 №2</a:t>
            </a:r>
          </a:p>
          <a:p>
            <a:r>
              <a:rPr lang="ru-RU" sz="3200" b="1" smtClean="0"/>
              <a:t>Исполняют Светлана Кулешова и Анна Левченкова</a:t>
            </a:r>
            <a:endParaRPr lang="ru-RU" sz="3200" b="1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2287" y="1722974"/>
            <a:ext cx="9672933" cy="4849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55234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071003" y="468083"/>
            <a:ext cx="7922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/>
              <a:t>Звучит «Ригодон» в исполнении Митиной  Арианы</a:t>
            </a:r>
            <a:endParaRPr lang="ru-RU" sz="2400" b="1"/>
          </a:p>
        </p:txBody>
      </p:sp>
      <p:sp>
        <p:nvSpPr>
          <p:cNvPr id="3" name="Прямоугольник 2"/>
          <p:cNvSpPr/>
          <p:nvPr/>
        </p:nvSpPr>
        <p:spPr>
          <a:xfrm>
            <a:off x="1384019" y="1633945"/>
            <a:ext cx="38146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err="1"/>
              <a:t>Ригодо́н </a:t>
            </a:r>
            <a:endParaRPr lang="ru-RU" sz="2800" b="1" smtClean="0"/>
          </a:p>
          <a:p>
            <a:r>
              <a:rPr lang="ru-RU" sz="2800" b="1" smtClean="0"/>
              <a:t>(</a:t>
            </a:r>
            <a:r>
              <a:rPr lang="ru-RU" sz="2800" b="1"/>
              <a:t>фр. </a:t>
            </a:r>
            <a:r>
              <a:rPr lang="ru-RU" sz="2800" b="1" err="1" smtClean="0"/>
              <a:t>rigaudon) </a:t>
            </a:r>
            <a:r>
              <a:rPr lang="ru-RU" sz="2800" b="1"/>
              <a:t>— старинный парный танец </a:t>
            </a:r>
            <a:r>
              <a:rPr lang="ru-RU" sz="2800" b="1" smtClean="0"/>
              <a:t>крестьян</a:t>
            </a:r>
            <a:r>
              <a:rPr lang="ru-RU" sz="2800" b="1"/>
              <a:t>, </a:t>
            </a:r>
            <a:r>
              <a:rPr lang="ru-RU" sz="2800" b="1" smtClean="0"/>
              <a:t>распространённый </a:t>
            </a:r>
            <a:r>
              <a:rPr lang="ru-RU" sz="2800" b="1"/>
              <a:t>в XVII — XVIII веках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660" y="929748"/>
            <a:ext cx="6993339" cy="583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49238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43945" y="1883559"/>
            <a:ext cx="49583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/>
              <a:t>«Заинька</a:t>
            </a:r>
            <a:r>
              <a:rPr lang="ru-RU" sz="3600" i="1" smtClean="0"/>
              <a:t>» исполняет</a:t>
            </a:r>
            <a:endParaRPr lang="ru-RU" sz="3600" i="1"/>
          </a:p>
          <a:p>
            <a:r>
              <a:rPr lang="ru-RU" sz="3600" i="1" smtClean="0"/>
              <a:t>Влада </a:t>
            </a:r>
            <a:r>
              <a:rPr lang="ru-RU" sz="3600" i="1"/>
              <a:t>Кулинченко </a:t>
            </a:r>
            <a:endParaRPr lang="ru-RU" sz="3600" i="1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2311" y="0"/>
            <a:ext cx="65896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89287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2688" y="0"/>
            <a:ext cx="91293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19212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324313" y="5674126"/>
            <a:ext cx="108676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/>
              <a:t>Этюд соч.48 №</a:t>
            </a:r>
            <a:r>
              <a:rPr lang="ru-RU" sz="4000" i="1" smtClean="0"/>
              <a:t>5 исполняет Мова Арина</a:t>
            </a:r>
            <a:endParaRPr lang="ru-RU" sz="4000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4718" y="187286"/>
            <a:ext cx="6970678" cy="496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279270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410" y="594911"/>
            <a:ext cx="7877060" cy="56075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2029" y="1966377"/>
            <a:ext cx="37668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/>
              <a:t> </a:t>
            </a:r>
            <a:r>
              <a:rPr lang="ru-RU" sz="3600" i="1" smtClean="0"/>
              <a:t>Этюд соч.6 </a:t>
            </a:r>
            <a:r>
              <a:rPr lang="ru-RU" sz="3600" i="1"/>
              <a:t>№</a:t>
            </a:r>
            <a:r>
              <a:rPr lang="ru-RU" sz="3600" i="1" smtClean="0"/>
              <a:t>5</a:t>
            </a:r>
          </a:p>
          <a:p>
            <a:r>
              <a:rPr lang="ru-RU" sz="3600" i="1" smtClean="0"/>
              <a:t>исполняет</a:t>
            </a:r>
            <a:endParaRPr lang="ru-RU" sz="3600" i="1"/>
          </a:p>
          <a:p>
            <a:r>
              <a:rPr lang="ru-RU" sz="3600" i="1" err="1" smtClean="0"/>
              <a:t>Гецевич </a:t>
            </a:r>
            <a:r>
              <a:rPr lang="ru-RU" sz="3600" i="1"/>
              <a:t>Давид </a:t>
            </a:r>
            <a:endParaRPr lang="ru-RU" sz="3600" i="1" smtClean="0"/>
          </a:p>
          <a:p>
            <a:endParaRPr lang="ru-RU" sz="3600" smtClean="0"/>
          </a:p>
        </p:txBody>
      </p:sp>
    </p:spTree>
    <p:extLst>
      <p:ext uri="{BB962C8B-B14F-4D97-AF65-F5344CB8AC3E}">
        <p14:creationId xmlns:p14="http://schemas.microsoft.com/office/powerpoint/2010/main" val="298190026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202333" y="512151"/>
            <a:ext cx="415049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/>
              <a:t>«Пьеса» </a:t>
            </a:r>
            <a:r>
              <a:rPr lang="ru-RU" sz="3200" b="1" i="1" smtClean="0"/>
              <a:t>исполняет</a:t>
            </a:r>
          </a:p>
          <a:p>
            <a:r>
              <a:rPr lang="ru-RU" sz="3200" b="1" i="1" smtClean="0"/>
              <a:t>Тимошина </a:t>
            </a:r>
            <a:r>
              <a:rPr lang="ru-RU" sz="3200" b="1" i="1"/>
              <a:t>Маша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5224" y="1707613"/>
            <a:ext cx="7516699" cy="4660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23351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799" y="649996"/>
            <a:ext cx="4167014" cy="53982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40958" y="1206214"/>
            <a:ext cx="46376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smtClean="0"/>
              <a:t>«</a:t>
            </a:r>
            <a:r>
              <a:rPr lang="ru-RU" sz="3600" i="1"/>
              <a:t>Миниатюра в </a:t>
            </a:r>
            <a:r>
              <a:rPr lang="ru-RU" sz="3600" i="1" smtClean="0"/>
              <a:t>форме этюда»</a:t>
            </a:r>
            <a:endParaRPr lang="ru-RU" sz="3600" i="1"/>
          </a:p>
          <a:p>
            <a:r>
              <a:rPr lang="ru-RU" sz="3600" i="1" smtClean="0"/>
              <a:t>исполняет </a:t>
            </a:r>
          </a:p>
          <a:p>
            <a:endParaRPr lang="ru-RU" sz="3600" i="1" smtClean="0"/>
          </a:p>
          <a:p>
            <a:r>
              <a:rPr lang="ru-RU" sz="4000" i="1" smtClean="0"/>
              <a:t>Дмитрий </a:t>
            </a:r>
            <a:r>
              <a:rPr lang="ru-RU" sz="4000" i="1"/>
              <a:t>Бирюков </a:t>
            </a:r>
          </a:p>
        </p:txBody>
      </p:sp>
    </p:spTree>
    <p:extLst>
      <p:ext uri="{BB962C8B-B14F-4D97-AF65-F5344CB8AC3E}">
        <p14:creationId xmlns:p14="http://schemas.microsoft.com/office/powerpoint/2010/main" val="373478415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293375" y="2329934"/>
            <a:ext cx="351089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smtClean="0"/>
              <a:t>«</a:t>
            </a:r>
            <a:r>
              <a:rPr lang="ru-RU" sz="3200" b="1" i="1"/>
              <a:t>В лесу ночью» </a:t>
            </a:r>
            <a:endParaRPr lang="ru-RU" sz="3200" b="1" i="1" smtClean="0"/>
          </a:p>
          <a:p>
            <a:r>
              <a:rPr lang="ru-RU" sz="3200" b="1" i="1" smtClean="0"/>
              <a:t>исполняет</a:t>
            </a:r>
          </a:p>
          <a:p>
            <a:r>
              <a:rPr lang="ru-RU" sz="3200" b="1" i="1" smtClean="0"/>
              <a:t>Алехина </a:t>
            </a:r>
            <a:r>
              <a:rPr lang="ru-RU" sz="3200" b="1" i="1"/>
              <a:t>Маша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183" y="292642"/>
            <a:ext cx="7743423" cy="583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35725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Wisp</Template>
  <Company>SPecialiST RePack</Company>
  <PresentationFormat>Широкоэкранный</PresentationFormat>
  <Paragraphs>22</Paragraphs>
  <Slides>10</Slides>
  <Notes>0</Notes>
  <TotalTime>172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4">
      <vt:lpstr>Arial</vt:lpstr>
      <vt:lpstr>Century Gothic</vt:lpstr>
      <vt:lpstr>Wingdings 3</vt:lpstr>
      <vt:lpstr>Легкий дым</vt:lpstr>
      <vt:lpstr>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   </dc:title>
  <dc:creator>user</dc:creator>
  <cp:lastModifiedBy>user</cp:lastModifiedBy>
  <cp:revision>20</cp:revision>
  <dcterms:created xsi:type="dcterms:W3CDTF">2023-02-13T09:46:15Z</dcterms:created>
  <dcterms:modified xsi:type="dcterms:W3CDTF">2023-10-27T10:37:08Z</dcterms:modified>
</cp:coreProperties>
</file>