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70" r:id="rId8"/>
    <p:sldId id="269" r:id="rId9"/>
    <p:sldId id="268" r:id="rId10"/>
    <p:sldId id="267" r:id="rId11"/>
    <p:sldId id="266" r:id="rId12"/>
    <p:sldId id="265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0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16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16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11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37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61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91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56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62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302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460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6FF9B-5651-41CA-9FF9-1120FE211324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E1940-EDDD-4CA0-AE69-AF64CC217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909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63561" cy="689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995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980" y="394546"/>
            <a:ext cx="9055694" cy="623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489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130" y="381662"/>
            <a:ext cx="8998835" cy="613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64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0126" y="338084"/>
            <a:ext cx="9047887" cy="617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677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462" y="330131"/>
            <a:ext cx="9146870" cy="624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34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833" y="162997"/>
            <a:ext cx="9343061" cy="640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93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157" y="317368"/>
            <a:ext cx="9389029" cy="638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768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345" y="301716"/>
            <a:ext cx="9189280" cy="635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92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339" y="287233"/>
            <a:ext cx="9384750" cy="6364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32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663" y="270344"/>
            <a:ext cx="9270806" cy="638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54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4465" y="323891"/>
            <a:ext cx="9092819" cy="618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95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135" y="400607"/>
            <a:ext cx="9102782" cy="618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593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3122" y="460323"/>
            <a:ext cx="9082599" cy="615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0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2E353D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2023-10-27T15:31:58Z</dcterms:created>
  <dcterms:modified xsi:type="dcterms:W3CDTF">2023-10-27T15:41:02Z</dcterms:modified>
</cp:coreProperties>
</file>