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28.10.2023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836712"/>
            <a:ext cx="7997512" cy="2664296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Современные технологии обучения и воспитания на уроках </a:t>
            </a: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истории 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обществознания </a:t>
            </a: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школе поликультурного типа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717032"/>
            <a:ext cx="2967773" cy="2686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4881" y="3789040"/>
            <a:ext cx="3116991" cy="2337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073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2204864"/>
            <a:ext cx="5447576" cy="216024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Элективный курс </a:t>
            </a:r>
            <a:b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«История города Тирасполя»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396432"/>
            <a:ext cx="307682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688266"/>
            <a:ext cx="1325211" cy="1561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2221" y="4823842"/>
            <a:ext cx="1428875" cy="9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739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183880" cy="511256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Программа  курса актуальна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тем,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историческое краеведение в школе является одним из источников обогащения учащихся знаниями родного города, воспитания любви к нему. Оно раскрывает учащимся связи родного города с Родиной, помогает уяснить неразрывную связь, единство истории города с историей, жизнью нашей страны, почувствовать причастность к ней каждой семьи и признать своим долгом, честью стать достойным наследником лучших традиций родного края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0018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183880" cy="532859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курса: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условий для гражданского и патриотического воспитания обучающихся, формирование их социальной активности, интеллектуального развития посредством вовлечения детей в поисково-исследовательскую краеведческую деятельность.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92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76672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Задачи курса: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Образовательные </a:t>
            </a:r>
            <a:r>
              <a:rPr lang="ru-RU" b="1" dirty="0">
                <a:solidFill>
                  <a:srgbClr val="002060"/>
                </a:solidFill>
              </a:rPr>
              <a:t>задачи:</a:t>
            </a:r>
          </a:p>
          <a:p>
            <a:r>
              <a:rPr lang="ru-RU" dirty="0"/>
              <a:t>•	ознакомление с историей  малой родины, сбор материала о ратных и трудовых подвигах  земляков;</a:t>
            </a:r>
          </a:p>
          <a:p>
            <a:r>
              <a:rPr lang="ru-RU" dirty="0"/>
              <a:t>•	овладение начальными навыками исследовательской работы;</a:t>
            </a:r>
          </a:p>
          <a:p>
            <a:r>
              <a:rPr lang="ru-RU" dirty="0"/>
              <a:t>•	овладение навыками работы на ПК.</a:t>
            </a:r>
          </a:p>
          <a:p>
            <a:r>
              <a:rPr lang="ru-RU" b="1" dirty="0">
                <a:solidFill>
                  <a:srgbClr val="002060"/>
                </a:solidFill>
              </a:rPr>
              <a:t>Воспитательные задачи:</a:t>
            </a:r>
          </a:p>
          <a:p>
            <a:r>
              <a:rPr lang="ru-RU" dirty="0"/>
              <a:t>•	развитие гражданских качеств, патриотического отношения к Тирасполю  и своему краю;</a:t>
            </a:r>
          </a:p>
          <a:p>
            <a:r>
              <a:rPr lang="ru-RU" dirty="0"/>
              <a:t>•	воспитание  учащихся  на примере  жизни  и  деятельности   земляков, понимания ценности и значимости каждой человеческой жизни;</a:t>
            </a:r>
          </a:p>
          <a:p>
            <a:r>
              <a:rPr lang="ru-RU" dirty="0"/>
              <a:t>•	воспитание  гордости  и  уважения  к  живущим  рядом  ветеранам  войны  и  труда.</a:t>
            </a:r>
          </a:p>
          <a:p>
            <a:r>
              <a:rPr lang="ru-RU" b="1" dirty="0">
                <a:solidFill>
                  <a:srgbClr val="002060"/>
                </a:solidFill>
              </a:rPr>
              <a:t>Развивающие задачи:</a:t>
            </a:r>
          </a:p>
          <a:p>
            <a:r>
              <a:rPr lang="ru-RU" dirty="0"/>
              <a:t>•	развитие познавательного интереса, интеллектуальных и творческих способностей;</a:t>
            </a:r>
          </a:p>
          <a:p>
            <a:r>
              <a:rPr lang="ru-RU" dirty="0"/>
              <a:t>•	 стимулирование стремления знать как можно больше о родном крае и его людях, интереса  учащихся к краеведению.</a:t>
            </a:r>
          </a:p>
        </p:txBody>
      </p:sp>
    </p:spTree>
    <p:extLst>
      <p:ext uri="{BB962C8B-B14F-4D97-AF65-F5344CB8AC3E}">
        <p14:creationId xmlns:p14="http://schemas.microsoft.com/office/powerpoint/2010/main" val="41510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183880" cy="518457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работы:</a:t>
            </a:r>
            <a:b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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поиска материалов для будущего музея. </a:t>
            </a:r>
            <a:b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Поиск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исследование, систематизация и обобщение материалов, связанных с историей семьи, школы, микрорайона, города.</a:t>
            </a:r>
            <a:b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Организация 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научно-исследовательской 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работы.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Учет 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 хранение собранных документов предметов, материалов, их научная проверка, систематизация и методическая обработка.</a:t>
            </a:r>
            <a:b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Оформление 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 экспонирование материалов.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4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268760"/>
            <a:ext cx="8183880" cy="4768390"/>
          </a:xfrm>
        </p:spPr>
        <p:txBody>
          <a:bodyPr>
            <a:noAutofit/>
          </a:bodyPr>
          <a:lstStyle/>
          <a:p>
            <a:r>
              <a:rPr lang="ru-RU" sz="24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Программа переработана с упором на систему личностно-ориентированного обучения с использованием трех базовых методик:</a:t>
            </a:r>
            <a:br>
              <a:rPr lang="ru-RU" sz="24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 задачного подхода </a:t>
            </a:r>
            <a:r>
              <a:rPr lang="ru-RU" sz="24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(изучение любой темы представлено как цепочка задач, которые необходимо решить</a:t>
            </a: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b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 диалога (</a:t>
            </a:r>
            <a:r>
              <a:rPr lang="ru-RU" sz="24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работе над содержательной стороной  необходимо представить материал в форме конфликтно-проблемных вопросов и найти оптимальное решение, способное не подавить учащихся, а обогатить педагога и </a:t>
            </a: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ребенка);</a:t>
            </a:r>
            <a:r>
              <a:rPr lang="ru-RU" sz="24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 имитационной деловой игры </a:t>
            </a:r>
            <a:r>
              <a:rPr lang="ru-RU" sz="24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(используется при организации поисковой деятельности, при распределении обязанностей).       </a:t>
            </a:r>
            <a:br>
              <a:rPr lang="ru-RU" sz="24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4849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32656"/>
            <a:ext cx="8183880" cy="5704494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Методами обучения являются:</a:t>
            </a:r>
            <a:b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словесный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передача необходимой для дальнейшего обучения информации;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наглядный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просмотр видеофильмов, слайдов, посещение экспозиций и выставок городских музеев;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поисковый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сбор информации по заданной теме;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исследовательский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изучение документальных, вещественных источников (предметов) для развития мыслительной и интеллектуально-познавательной деятельности.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210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04664"/>
            <a:ext cx="8183880" cy="5632486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Программа  способствует развитию у школьников следующих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умений и навыков: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владение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конкретно-историческими сведениями, касающимися различных аспектов развития города;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использование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историко-биографической информации, касающейся выдающихся исторических личностей города;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приобретение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навыков работы с научно-популярной и справочной литературой, СМИ, архивными материалами;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владение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технологическими знаниями, связанными с обработкой экспонатов, основанными на осмыслении исторического опыта человечества;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отработка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элементов исследовательских процедур, связанных с поиском данных, их отбором, анализом, обобщением, представлением результатов самостоятельного микроисследования.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97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692696"/>
            <a:ext cx="7416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Алгоритм действий при работе над темой:</a:t>
            </a: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245321"/>
            <a:ext cx="7704856" cy="492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289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66884" y="548680"/>
            <a:ext cx="78375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Просветительская направленность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курса.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1340768"/>
            <a:ext cx="36724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•	Школьный уровень подразумевает оформление тематических экспозиций, проведение экскурсий для обучающихся, проведение исторических уроков - экскурсий;</a:t>
            </a:r>
          </a:p>
        </p:txBody>
      </p:sp>
      <p:pic>
        <p:nvPicPr>
          <p:cNvPr id="2050" name="Picture 2" descr="D:\Мои Документы\Мои рисунки\7б касс\открытые уроки\P104049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276430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Мои Документы\Мои рисунки\7б касс\открытые уроки\P104048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623071">
            <a:off x="5993346" y="3522668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Мои Документы\Мои рисунки\7б касс\экскурсия по ясско-кишиневской операции\P104038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8859" y="3769618"/>
            <a:ext cx="2578674" cy="1934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265" y="3769617"/>
            <a:ext cx="2564599" cy="1923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369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3521546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«Чтобы любить свою Родину, надо хорошо ее знать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Н. </a:t>
            </a:r>
            <a:r>
              <a:rPr lang="ru-RU" sz="4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Баранский</a:t>
            </a:r>
            <a:r>
              <a:rPr 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0299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600" y="476672"/>
            <a:ext cx="766921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468314"/>
            <a:ext cx="389804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•	Городской и республиканский уровень – представление ученических исследовательских проектов на различных конкурсах.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3212976"/>
            <a:ext cx="4779013" cy="1950057"/>
          </a:xfrm>
        </p:spPr>
        <p:txBody>
          <a:bodyPr>
            <a:normAutofit fontScale="90000"/>
          </a:bodyPr>
          <a:lstStyle/>
          <a:p>
            <a: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Исследовательское общество учащихся</a:t>
            </a:r>
            <a:b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Краеведческая конференция</a:t>
            </a:r>
            <a:b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Конкурс «Знай свой город»</a:t>
            </a:r>
            <a:b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4. Конкурс научно-исследовательских работ «Имя в ленте истории, науки и культуры»</a:t>
            </a:r>
            <a:b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5. Конкурс «А.В. Суворов в истории Приднестровья»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D:\Мои Документы\Мои рисунки\достижения\IMG_20140604_0001.bmp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086481"/>
            <a:ext cx="1872208" cy="265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Мои Документы\Мои рисунки\достижения\IMG_20140604_0003.bmp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4028" y="3713855"/>
            <a:ext cx="3424436" cy="2486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Мои Документы\Мои рисунки\достижения\IMG_20140612_0001.bmp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7529" y="1086481"/>
            <a:ext cx="1776659" cy="2432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5042316"/>
            <a:ext cx="1077644" cy="1501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 descr="D:\Мои Документы\Мои рисунки\достижения\IMG_20140611_0002.bmp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0948" y="1660811"/>
            <a:ext cx="1122425" cy="1503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9308" y="4899409"/>
            <a:ext cx="1098820" cy="1567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528" y="4899409"/>
            <a:ext cx="1114091" cy="1586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381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183880" cy="619268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Предполагаемые  </a:t>
            </a:r>
            <a:r>
              <a:rPr lang="ru-RU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 обучения.</a:t>
            </a:r>
            <a:br>
              <a:rPr lang="ru-RU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В обучающей сфере – осуществление  нетрадиционного  подхода  к образованию,  приобретение учащимися  знаний по истории родного города, умений свободно ориентироваться в исторических событиях и фактах, связывать эти факты с историей Приднестровья в целом, видеть неразрывную связь истории родного города с историей Приднестровья.</a:t>
            </a:r>
            <a:br>
              <a:rPr lang="ru-RU" sz="20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В воспитательной сфере – воспитание у учащихся чувства уважения к истории родного города, гордости за его славное  прошлое, уважения и преклонения перед людьми, защищавшими ее свободу и независимость, строившими наш город, достижение учащимися высокого уровня патриотического сознания, основанного на знании и понимании истории края.</a:t>
            </a:r>
            <a:br>
              <a:rPr lang="ru-RU" sz="20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3) В развивающей сфере – достижения учащимися высокого уровня умений и навыков  научно-исследовательской работы, работы с ПК. Развитие творческих способностей учащихся в процессе создания и презентации творческих работ, развитие у учащихся навыков самостоятельного мышления в сфере исторического знания, и вообще – в сфере развития высокого уровня гражданского и патриотического сознания школьников.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>
                <a:latin typeface="Times New Roman" pitchFamily="18" charset="0"/>
                <a:cs typeface="Times New Roman" pitchFamily="18" charset="0"/>
              </a:rPr>
            </a:b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3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40976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Концепци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развития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 ТСШ№11»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«Современные технологии обучения и воспитания учащихся, направленные на повышение качества учебных достижений, возрождение нравственности, патриотизма, духовности, культуры»</a:t>
            </a:r>
          </a:p>
        </p:txBody>
      </p:sp>
    </p:spTree>
    <p:extLst>
      <p:ext uri="{BB962C8B-B14F-4D97-AF65-F5344CB8AC3E}">
        <p14:creationId xmlns:p14="http://schemas.microsoft.com/office/powerpoint/2010/main" val="352694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18584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i="1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Цель:</a:t>
            </a:r>
            <a:r>
              <a:rPr lang="ru-RU" sz="2200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22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воспитания истинных патриотов Приднестровской Молдавской Республики.</a:t>
            </a:r>
            <a:r>
              <a:rPr lang="ru-RU" sz="22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2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2200" i="1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Основные задачи</a:t>
            </a:r>
            <a:r>
              <a:rPr lang="ru-RU" sz="2200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: </a:t>
            </a:r>
            <a:r>
              <a:rPr lang="ru-RU" sz="2200" dirty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200" dirty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2200" dirty="0" smtClean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> - 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показывать </a:t>
            </a:r>
            <a:r>
              <a:rPr lang="ru-RU" sz="22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могущество нашей Родины;</a:t>
            </a:r>
            <a:r>
              <a:rPr lang="en-US" sz="22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200" dirty="0" smtClean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22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- воспитывать </a:t>
            </a:r>
            <a:r>
              <a:rPr lang="ru-RU" sz="22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бережное отношение к героическому прошлому;</a:t>
            </a:r>
            <a:r>
              <a:rPr lang="en-US" sz="22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sz="2200" dirty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200" dirty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2200" dirty="0" smtClean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> -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знакомить </a:t>
            </a:r>
            <a:r>
              <a:rPr lang="ru-RU" sz="22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учащихся на уроках с нормативными документами государства;</a:t>
            </a:r>
            <a:r>
              <a:rPr lang="ru-RU" sz="2200" dirty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200" dirty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2200" dirty="0" smtClean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> - 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освещать </a:t>
            </a:r>
            <a:r>
              <a:rPr lang="ru-RU" sz="22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героическую историю страны, боевые подвиги народа в годы Великой Отечественной войны, молдавской агрессии 1992 года,  знакомить с местами боевой славы;</a:t>
            </a:r>
            <a:r>
              <a:rPr lang="en-US" sz="22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200" dirty="0" smtClean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2200" dirty="0" smtClean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> -</a:t>
            </a:r>
            <a:r>
              <a:rPr lang="en-US" sz="2200" dirty="0" err="1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широко</a:t>
            </a:r>
            <a:r>
              <a:rPr lang="en-US" sz="22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US" sz="2200" dirty="0" err="1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использовать</a:t>
            </a:r>
            <a:r>
              <a:rPr lang="en-US" sz="22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US" sz="2200" dirty="0" err="1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краеведческий</a:t>
            </a:r>
            <a:r>
              <a:rPr lang="en-US" sz="22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US" sz="2200" dirty="0" err="1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материал</a:t>
            </a:r>
            <a:r>
              <a:rPr lang="en-US" sz="22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; </a:t>
            </a:r>
            <a:r>
              <a:rPr lang="ru-RU" sz="2200" dirty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200" dirty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2200" dirty="0" smtClean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>-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знакомить </a:t>
            </a:r>
            <a:r>
              <a:rPr lang="ru-RU" sz="22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учащихся с новейшими достижениями  истории  и общественных наук;</a:t>
            </a:r>
            <a:r>
              <a:rPr lang="ru-RU" sz="2200" dirty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200" dirty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22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-</a:t>
            </a:r>
            <a:r>
              <a:rPr lang="en-US" sz="2200" dirty="0" err="1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пользоваться</a:t>
            </a:r>
            <a:r>
              <a:rPr lang="en-US" sz="22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US" sz="2200" dirty="0" err="1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материалами</a:t>
            </a:r>
            <a:r>
              <a:rPr lang="en-US" sz="22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СМИ.</a:t>
            </a:r>
            <a:r>
              <a:rPr lang="ru-RU" sz="3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508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183880" cy="540060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Основные принципы патриотического воспитания на уроках  истории и обществознания:</a:t>
            </a:r>
            <a:r>
              <a:rPr lang="ru-RU" sz="1400" dirty="0">
                <a:solidFill>
                  <a:schemeClr val="tx1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solidFill>
                  <a:schemeClr val="tx1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2000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а) принцип единства мысли и чувства учащихся;</a:t>
            </a:r>
            <a:r>
              <a:rPr lang="en-US" sz="2000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sz="2000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б) принцип связи с жизнью, которая имеет несколько аспектов:</a:t>
            </a:r>
            <a:r>
              <a:rPr lang="ru-RU" sz="1400" dirty="0">
                <a:solidFill>
                  <a:srgbClr val="0070C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solidFill>
                  <a:srgbClr val="0070C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en-US" sz="2000" i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sz="2000" i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– политический аспект, заключающийся в отражении и оценке на уроках новейших политических событий;</a:t>
            </a:r>
            <a:r>
              <a:rPr lang="en-US" sz="2000" i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sz="2000" i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000" i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i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– научно-проблемный, открывающий для школьников достижения отечественной науки и техники;</a:t>
            </a:r>
            <a:r>
              <a:rPr lang="en-US" sz="2000" i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sz="2000" i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000" i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i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–правовой, знакомящий учащихся с законодательными актами ПМР;</a:t>
            </a:r>
            <a:br>
              <a:rPr lang="ru-RU" sz="2000" i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i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–</a:t>
            </a:r>
            <a:r>
              <a:rPr lang="ru-RU" sz="2000" i="1" dirty="0" err="1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профориентационный</a:t>
            </a:r>
            <a:r>
              <a:rPr lang="ru-RU" sz="2000" i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, готовящий учащихся для работы, для службы в армии;</a:t>
            </a:r>
            <a:r>
              <a:rPr lang="en-US" sz="2000" i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sz="1400" dirty="0">
                <a:solidFill>
                  <a:srgbClr val="0070C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solidFill>
                  <a:srgbClr val="0070C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2000" i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– краеведческий аспект, самый благодатный для патриотического</a:t>
            </a:r>
            <a:r>
              <a:rPr lang="ru-RU" sz="2000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i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воспитания, зависящий от глубокого знания учителем местной истории.</a:t>
            </a:r>
            <a:r>
              <a:rPr lang="en-US" sz="2000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sz="1400" dirty="0">
                <a:solidFill>
                  <a:srgbClr val="0070C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solidFill>
                  <a:srgbClr val="0070C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2000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в) принцип межпредметных связей.</a:t>
            </a:r>
            <a:r>
              <a:rPr lang="ru-RU" sz="1400" dirty="0">
                <a:solidFill>
                  <a:srgbClr val="0070C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solidFill>
                  <a:srgbClr val="0070C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43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728" y="692695"/>
            <a:ext cx="9152684" cy="5381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998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878796"/>
              </p:ext>
            </p:extLst>
          </p:nvPr>
        </p:nvGraphicFramePr>
        <p:xfrm>
          <a:off x="539552" y="908720"/>
          <a:ext cx="8064896" cy="4608513"/>
        </p:xfrm>
        <a:graphic>
          <a:graphicData uri="http://schemas.openxmlformats.org/drawingml/2006/table">
            <a:tbl>
              <a:tblPr firstRow="1" firstCol="1" bandRow="1"/>
              <a:tblGrid>
                <a:gridCol w="1199075"/>
                <a:gridCol w="1179694"/>
                <a:gridCol w="1166212"/>
                <a:gridCol w="1171268"/>
                <a:gridCol w="1347380"/>
                <a:gridCol w="962293"/>
                <a:gridCol w="1038974"/>
              </a:tblGrid>
              <a:tr h="531086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Формы внеклассной работы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08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Систематические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Эпизодические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46341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Краеведческие кружки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Факультативные занятия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Элективные курсы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Олимпиады и конкурсы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Исследовательская деятельность учащихся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Неделя истории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Походы, экскурсии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274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764704"/>
            <a:ext cx="76328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Направлениями работы по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краеведению:</a:t>
            </a:r>
          </a:p>
          <a:p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	Летопись родного края;</a:t>
            </a:r>
          </a:p>
          <a:p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	Археология;</a:t>
            </a:r>
          </a:p>
          <a:p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	Этнография;</a:t>
            </a:r>
          </a:p>
          <a:p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	Историко-литературное краеведение;</a:t>
            </a:r>
          </a:p>
          <a:p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	Культурное наследие;</a:t>
            </a:r>
          </a:p>
          <a:p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	Военная история;</a:t>
            </a:r>
          </a:p>
          <a:p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7.	История образования;</a:t>
            </a:r>
          </a:p>
          <a:p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8.	Земляки. Родословие.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4620939"/>
            <a:ext cx="1923281" cy="1936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881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183880" cy="439248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базе нашей школы работают: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ружок «Мое Отечество»;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Факультативные занятия «История города Тирасполя» для 4-х, 8-х и 9- х классов;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Элективный курс «История города Тирасполя».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26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236</Words>
  <Application>Microsoft Office PowerPoint</Application>
  <PresentationFormat>Экран (4:3)</PresentationFormat>
  <Paragraphs>51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Современные технологии обучения и воспитания на уроках  истории и обществознания  в школе поликультурного типа</vt:lpstr>
      <vt:lpstr>«Чтобы любить свою Родину, надо хорошо ее знать»                         Н. Н. Баранский </vt:lpstr>
      <vt:lpstr>Концепция и Программа развития  МОУ « ТСШ№11»    «Современные технологии обучения и воспитания учащихся, направленные на повышение качества учебных достижений, возрождение нравственности, патриотизма, духовности, культуры»</vt:lpstr>
      <vt:lpstr>Цель: воспитания истинных патриотов Приднестровской Молдавской Республики. Основные задачи:   - показывать могущество нашей Родины;   - воспитывать бережное отношение к героическому прошлому;   -знакомить учащихся на уроках с нормативными документами государства;  - освещать героическую историю страны, боевые подвиги народа в годы Великой Отечественной войны, молдавской агрессии 1992 года,  знакомить с местами боевой славы;   -широко использовать краеведческий материал;  -знакомить учащихся с новейшими достижениями  истории  и общественных наук; -пользоваться материалами СМИ. </vt:lpstr>
      <vt:lpstr>Основные принципы патриотического воспитания на уроках  истории и обществознания: а) принцип единства мысли и чувства учащихся;  б) принцип связи с жизнью, которая имеет несколько аспектов:  – политический аспект, заключающийся в отражении и оценке на уроках новейших политических событий;  – научно-проблемный, открывающий для школьников достижения отечественной науки и техники;  –правовой, знакомящий учащихся с законодательными актами ПМР; –профориентационный, готовящий учащихся для работы, для службы в армии;  – краеведческий аспект, самый благодатный для патриотического воспитания, зависящий от глубокого знания учителем местной истории.  в) принцип межпредметных связей.  </vt:lpstr>
      <vt:lpstr>Презентация PowerPoint</vt:lpstr>
      <vt:lpstr>Презентация PowerPoint</vt:lpstr>
      <vt:lpstr>Презентация PowerPoint</vt:lpstr>
      <vt:lpstr>На базе нашей школы работают: 1. Кружок «Мое Отечество»; 2. Факультативные занятия «История города Тирасполя» для 4-х, 8-х и 9- х классов; 3. Элективный курс «История города Тирасполя».</vt:lpstr>
      <vt:lpstr>Элективный курс  «История города Тирасполя»</vt:lpstr>
      <vt:lpstr>Программа  курса актуальна тем, что историческое краеведение в школе является одним из источников обогащения учащихся знаниями родного города, воспитания любви к нему. Оно раскрывает учащимся связи родного города с Родиной, помогает уяснить неразрывную связь, единство истории города с историей, жизнью нашей страны, почувствовать причастность к ней каждой семьи и признать своим долгом, честью стать достойным наследником лучших традиций родного края. </vt:lpstr>
      <vt:lpstr>Цель  курса: создание условий для гражданского и патриотического воспитания обучающихся, формирование их социальной активности, интеллектуального развития посредством вовлечения детей в поисково-исследовательскую краеведческую деятельность. </vt:lpstr>
      <vt:lpstr>Презентация PowerPoint</vt:lpstr>
      <vt:lpstr>Основные направления работы: Организация поиска материалов для будущего музея.  Поиск, исследование, систематизация и обобщение материалов, связанных с историей семьи, школы, микрорайона, города. Организация научно-исследовательской работы. Учет и хранение собранных документов предметов, материалов, их научная проверка, систематизация и методическая обработка. Оформление и экспонирование материалов. </vt:lpstr>
      <vt:lpstr>Программа переработана с упором на систему личностно-ориентированного обучения с использованием трех базовых методик: - технологии задачного подхода (изучение любой темы представлено как цепочка задач, которые необходимо решить);  - технологии диалога (при работе над содержательной стороной  необходимо представить материал в форме конфликтно-проблемных вопросов и найти оптимальное решение, способное не подавить учащихся, а обогатить педагога и ребенка); - технологии имитационной деловой игры (используется при организации поисковой деятельности, при распределении обязанностей).        </vt:lpstr>
      <vt:lpstr>Методами обучения являются: словесный – передача необходимой для дальнейшего обучения информации; наглядный – просмотр видеофильмов, слайдов, посещение экспозиций и выставок городских музеев; поисковый – сбор информации по заданной теме; исследовательский – изучение документальных, вещественных источников (предметов) для развития мыслительной и интеллектуально-познавательной деятельности. </vt:lpstr>
      <vt:lpstr>Программа  способствует развитию у школьников следующих умений и навыков:  владение конкретно-историческими сведениями, касающимися различных аспектов развития города; использование историко-биографической информации, касающейся выдающихся исторических личностей города; приобретение навыков работы с научно-популярной и справочной литературой, СМИ, архивными материалами; владение технологическими знаниями, связанными с обработкой экспонатов, основанными на осмыслении исторического опыта человечества; отработка элементов исследовательских процедур, связанных с поиском данных, их отбором, анализом, обобщением, представлением результатов самостоятельного микроисследования. </vt:lpstr>
      <vt:lpstr>Презентация PowerPoint</vt:lpstr>
      <vt:lpstr>Презентация PowerPoint</vt:lpstr>
      <vt:lpstr>1. Исследовательское общество учащихся 2. Краеведческая конференция 3. Конкурс «Знай свой город» 4. Конкурс научно-исследовательских работ «Имя в ленте истории, науки и культуры» 5. Конкурс «А.В. Суворов в истории Приднестровья» </vt:lpstr>
      <vt:lpstr>                                Предполагаемые  результаты  обучения.  1) В обучающей сфере – осуществление  нетрадиционного  подхода  к образованию,  приобретение учащимися  знаний по истории родного города, умений свободно ориентироваться в исторических событиях и фактах, связывать эти факты с историей Приднестровья в целом, видеть неразрывную связь истории родного города с историей Приднестровья. 2) В воспитательной сфере – воспитание у учащихся чувства уважения к истории родного города, гордости за его славное  прошлое, уважения и преклонения перед людьми, защищавшими ее свободу и независимость, строившими наш город, достижение учащимися высокого уровня патриотического сознания, основанного на знании и понимании истории края.  3) В развивающей сфере – достижения учащимися высокого уровня умений и навыков  научно-исследовательской работы, работы с ПК. Развитие творческих способностей учащихся в процессе создания и презентации творческих работ, развитие у учащихся навыков самостоятельного мышления в сфере исторического знания, и вообще – в сфере развития высокого уровня гражданского и патриотического сознания школьников.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технологии обучения и воспитания на уроках истории и обществознания в школе поликультурного типа</dc:title>
  <dc:creator>Admin</dc:creator>
  <cp:lastModifiedBy>COMP</cp:lastModifiedBy>
  <cp:revision>18</cp:revision>
  <dcterms:created xsi:type="dcterms:W3CDTF">2014-10-09T11:23:20Z</dcterms:created>
  <dcterms:modified xsi:type="dcterms:W3CDTF">2023-10-28T20:12:09Z</dcterms:modified>
</cp:coreProperties>
</file>