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68" r:id="rId4"/>
    <p:sldId id="270" r:id="rId5"/>
    <p:sldId id="271" r:id="rId6"/>
    <p:sldId id="272" r:id="rId7"/>
    <p:sldId id="282" r:id="rId8"/>
    <p:sldId id="273" r:id="rId9"/>
    <p:sldId id="274" r:id="rId10"/>
    <p:sldId id="275" r:id="rId11"/>
    <p:sldId id="276" r:id="rId12"/>
    <p:sldId id="277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8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51" d="100"/>
          <a:sy n="51" d="100"/>
        </p:scale>
        <p:origin x="605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657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493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11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732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5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65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10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046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278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561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602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74EC9-A346-4064-B141-7058F0318E0F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C1B10-77BC-4BD8-9F4B-D9B5EA1E4A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95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5044534"/>
            <a:ext cx="1828800" cy="18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367" y="989171"/>
            <a:ext cx="1807633" cy="19781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999595"/>
            <a:ext cx="2736304" cy="24592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7963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3751" y="3013501"/>
            <a:ext cx="84971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 Космическое путешествие » 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0567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6385081" cy="33855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в первый раз, не в первый раз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огне и звуках грома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Ракета в воздух поднялась 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земного… 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(космодрома)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990" y="2276872"/>
            <a:ext cx="5546876" cy="413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14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6395982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космосе с хвостом летает,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Пыль вселенной подметает.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Сверкая огромным хвостом в темноте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Несется среди ярких звезд в пустоте,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Она не звезда, не планета,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Загадка Вселенной - … .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(Комета)</a:t>
            </a:r>
          </a:p>
          <a:p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996952"/>
            <a:ext cx="5723585" cy="374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94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9679"/>
            <a:ext cx="4542654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космосе всегда мороз,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Лета не бывает.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Космонавт, проверив трос,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Что-то надевает.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 одежда припасет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тепло, и кислород. 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(Скафандр)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04864"/>
            <a:ext cx="3296310" cy="384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04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5564" y="3861049"/>
            <a:ext cx="7872875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пространстве космическом Воздуха нет,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кружат там восемь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Различных планет.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Солнце –звезда,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самом центре системы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притяженьем связаны все мы.</a:t>
            </a:r>
          </a:p>
          <a:p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8154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58326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428604"/>
            <a:ext cx="722505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Солнце-звезда,</a:t>
            </a:r>
          </a:p>
          <a:p>
            <a:r>
              <a:rPr lang="ru-RU" sz="5400" b="1" cap="none" spc="0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Приогромнейший</a:t>
            </a:r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шар.</a:t>
            </a:r>
          </a:p>
          <a:p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Свет излучает</a:t>
            </a:r>
          </a:p>
          <a:p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будто пожар.</a:t>
            </a:r>
          </a:p>
        </p:txBody>
      </p:sp>
    </p:spTree>
    <p:extLst>
      <p:ext uri="{BB962C8B-B14F-4D97-AF65-F5344CB8AC3E}">
        <p14:creationId xmlns:p14="http://schemas.microsoft.com/office/powerpoint/2010/main" val="3401538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081" y="-18105"/>
            <a:ext cx="9214997" cy="69754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7" y="1319428"/>
            <a:ext cx="2544283" cy="28623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3944" y="4531571"/>
            <a:ext cx="854494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Меркурий ближайшая к Солнцу планета,</a:t>
            </a:r>
          </a:p>
          <a:p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Жара нестерпима, изжарит в котлету!</a:t>
            </a:r>
          </a:p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Повернута к Солнцу одной стороной,</a:t>
            </a:r>
          </a:p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другой-страшный холод и вечный покой</a:t>
            </a:r>
          </a:p>
          <a:p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7714" y="404664"/>
            <a:ext cx="33233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Меркурий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102" y="2420889"/>
            <a:ext cx="2445439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727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65" y="-21079"/>
            <a:ext cx="9175165" cy="69952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767" y="1652030"/>
            <a:ext cx="2248808" cy="21336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07505" y="728700"/>
            <a:ext cx="2359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Венера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9587" y="2456796"/>
            <a:ext cx="5757858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Закрыта Венера пеленой облаков,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же под ними? Климат каков?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Газ ядовит в атмосфере Венеры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Дышать невозможно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Жарища без меры.</a:t>
            </a:r>
          </a:p>
          <a:p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68" y="836713"/>
            <a:ext cx="2478021" cy="138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10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65" y="-106375"/>
            <a:ext cx="9175165" cy="69393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692696"/>
            <a:ext cx="4963131" cy="33616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09131" y="512676"/>
            <a:ext cx="22474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Земля.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1" y="1436007"/>
            <a:ext cx="564910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Мерцает по курсу ракеты Земля!</a:t>
            </a:r>
          </a:p>
          <a:p>
            <a:r>
              <a: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ней мы живем и как видно не зря.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Планета Земля-родимый наш дом</a:t>
            </a:r>
          </a:p>
          <a:p>
            <a:r>
              <a: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 много ли дети мы знаем о нем?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 знайте, мы атмосферой закрыты </a:t>
            </a:r>
          </a:p>
          <a:p>
            <a:r>
              <a: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летящих из космоса метеоритов.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676" y="4426759"/>
            <a:ext cx="2175875" cy="238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873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32"/>
            <a:ext cx="9144001" cy="68574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19605" y="512676"/>
            <a:ext cx="75848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Марс</a:t>
            </a:r>
            <a:endParaRPr lang="ru-RU" sz="54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7" y="4188726"/>
            <a:ext cx="5759269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Следующая планета-Марс,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Расскажу о ней сейчас.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Марс цветом красная планета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Другой такой планеты нету.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04664"/>
            <a:ext cx="2276069" cy="249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405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65" y="0"/>
            <a:ext cx="917516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021" y="733864"/>
            <a:ext cx="4991979" cy="43042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28675" y="296652"/>
            <a:ext cx="2557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Юпитер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15646" y="4563127"/>
            <a:ext cx="433766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Юпитер –царь планет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полосках облаков.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Вращаться не спешит, 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Ведь нрав его таков.</a:t>
            </a:r>
          </a:p>
          <a:p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3450" y="1340768"/>
            <a:ext cx="2510439" cy="274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775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2680055"/>
            <a:ext cx="6016699" cy="56780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722" y="4818385"/>
            <a:ext cx="1807633" cy="19781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365" y="2780928"/>
            <a:ext cx="2736304" cy="245921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51520" y="332656"/>
            <a:ext cx="6635919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 за книжкой и в детском саду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Мечтают ребята лететь на Луну.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Упорно мечтают они о Луне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даже летают, но только во сне.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2656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278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195" y="-14338"/>
            <a:ext cx="9204196" cy="68723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5" y="512676"/>
            <a:ext cx="4823601" cy="361047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9632" y="332656"/>
            <a:ext cx="28083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Сатурн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356993"/>
            <a:ext cx="6148478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Сатурн непременно узнаешь в лицо-</a:t>
            </a:r>
          </a:p>
          <a:p>
            <a:r>
              <a: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Его окружает большое кольцо.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Оно не сплошное-из разных полос,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Ученые вот как решили вопрос: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Когда то давно там замерзла вода</a:t>
            </a:r>
          </a:p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кольца Сатурна из снега и льда.</a:t>
            </a:r>
          </a:p>
          <a:p>
            <a:pPr algn="ctr"/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29903"/>
            <a:ext cx="2478021" cy="138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61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06493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14612" y="285728"/>
            <a:ext cx="31195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Уран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8414" y="3571876"/>
            <a:ext cx="4715586" cy="28931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открою вам секрет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Холодней планеты нет.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 сквозь космоса тоску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Мчится лежа на боку.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4000504"/>
            <a:ext cx="3989927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556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516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29146" y="328445"/>
            <a:ext cx="2316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Нептун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12777"/>
            <a:ext cx="3473595" cy="32861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5" y="3429000"/>
            <a:ext cx="517013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Нептун гигант ледяной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Отливает синевой.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планете синей-синей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Дует ветер очень сильный.</a:t>
            </a:r>
          </a:p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Год на ней велик весьма</a:t>
            </a:r>
          </a:p>
          <a:p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Длится 40 лет зима.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05" y="548680"/>
            <a:ext cx="2511425" cy="274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0122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2252"/>
            <a:ext cx="9324528" cy="7094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24" y="3356992"/>
            <a:ext cx="40324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214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876" y="2274191"/>
            <a:ext cx="3642763" cy="41768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48680"/>
            <a:ext cx="1099522" cy="10995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57631"/>
            <a:ext cx="2438400" cy="18764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638798"/>
            <a:ext cx="2419350" cy="18859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5FFFF"/>
              </a:clrFrom>
              <a:clrTo>
                <a:srgbClr val="F5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356" y="-15984"/>
            <a:ext cx="2057400" cy="2228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85159"/>
            <a:ext cx="1886716" cy="1463043"/>
          </a:xfrm>
          <a:prstGeom prst="rect">
            <a:avLst/>
          </a:prstGeom>
        </p:spPr>
      </p:pic>
      <p:pic>
        <p:nvPicPr>
          <p:cNvPr id="9" name="инопланетяне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750" out="750"/>
                </p14:media>
              </p:ext>
            </p:extLst>
          </p:nvPr>
        </p:nvPicPr>
        <p:blipFill>
          <a:blip r:embed="rId10" cstate="email"/>
          <a:stretch>
            <a:fillRect/>
          </a:stretch>
        </p:blipFill>
        <p:spPr>
          <a:xfrm>
            <a:off x="414738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494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20379E-6 L 0.47014 0.46704 L -0.04948 0.07356 L 1.66667E-6 3.20379E-6 Z " pathEditMode="relative" ptsTypes="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9933E-6 C 0.01094 0.03216 0.02414 0.06316 0.03577 0.09485 C 0.0382 0.10132 0.04063 0.1078 0.04254 0.11474 C 0.04445 0.12168 0.04723 0.13625 0.04723 0.13625 C 0.04827 0.14782 0.0507 0.15846 0.05174 0.17003 C 0.05122 0.21883 0.05261 0.25353 0.04375 0.29702 C 0.04271 0.30882 0.04063 0.32085 0.03803 0.33241 C 0.03716 0.33658 0.03455 0.34467 0.03455 0.34467 C 0.03195 0.37127 0.02431 0.39024 0.01494 0.41337 C 0.01337 0.42309 0.00955 0.43257 0.00573 0.44113 C 0.00435 0.45339 0.00122 0.45848 -0.00329 0.46866 C -0.0052 0.47282 -0.00642 0.47768 -0.00798 0.48231 C -0.0085 0.4837 -0.01041 0.48647 -0.0092 0.48693 C -0.00763 0.48763 -0.00607 0.48485 -0.00451 0.48393 C -0.00121 0.47953 0.00365 0.47051 0.00816 0.46866 C 0.01337 0.4645 0.01754 0.46056 0.02188 0.45478 C 0.02518 0.44252 0.02032 0.45779 0.02657 0.44715 C 0.02813 0.44437 0.02848 0.44067 0.03004 0.43789 C 0.03264 0.43327 0.03803 0.42425 0.03803 0.42425 C 0.03976 0.41661 0.04254 0.4099 0.04497 0.40273 C 0.04862 0.39163 0.05035 0.38122 0.05521 0.37058 C 0.05747 0.36549 0.06216 0.35531 0.06216 0.35531 C 0.06459 0.34259 0.06928 0.33102 0.0724 0.31853 C 0.07431 0.29494 0.07535 0.28939 0.07136 0.25885 C 0.07014 0.24983 0.07049 0.24544 0.06563 0.23896 C 0.06025 0.21768 0.05556 0.19616 0.0507 0.17465 C 0.04931 0.16864 0.0474 0.1617 0.04497 0.15615 C 0.04358 0.15291 0.04028 0.14689 0.04028 0.14689 C 0.03803 0.13625 0.03212 0.12099 0.02535 0.11474 C 0.02362 0.10757 0.02257 0.10155 0.01841 0.09647 C 0.01685 0.08953 0.01268 0.08235 0.00921 0.07657 C 0.0073 0.06824 0.00139 0.05853 -0.00329 0.05205 C -0.00486 0.04396 -0.00746 0.03794 -0.01024 0.03054 C -0.01111 0.0199 -0.01336 0.01365 -0.00798 0.00602 C -0.00607 -0.00138 -0.00798 0.00162 -1.38889E-6 -2.29933E-6 Z " pathEditMode="relative" ptsTypes="fffffffffffffffffffffffffffffffffff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96 0.05417 C 0.09844 0.10717 0.10694 0.18125 0.13837 0.18009 C 0.18368 0.18009 0.18698 -0.06783 0.24114 -0.06875 C 0.28976 -0.06875 0.26371 0.14815 0.31059 0.14722 C 0.35955 0.14722 0.33316 -0.00972 0.38542 -0.00972 C 0.43229 -0.00972 0.40625 0.09606 0.44792 0.09606 C 0.48819 0.09606 0.46736 0.01528 0.50382 0.01528 C 0.52465 0.01528 0.52621 0.03727 0.52812 0.05417 C 0.52812 0.05417 0.09496 0.05417 0.09496 0.05417 Z " pathEditMode="relative" rAng="0" ptsTypes="fffffffff">
                                      <p:cBhvr>
                                        <p:cTn id="14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49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81 0.00532 C 0.11181 -0.00903 0.14583 -0.01991 0.18733 -0.01991 C 0.23021 -0.01991 0.26441 -0.00903 0.26441 0.00532 C 0.26441 0.01967 0.29844 0.03079 0.34132 0.03079 C 0.38281 0.03079 0.41701 0.01967 0.41701 0.00532 C 0.41701 0.00532 0.11181 0.00532 0.11181 0.00532 Z " pathEditMode="relative" rAng="0" ptsTypes="ffffff">
                                      <p:cBhvr>
                                        <p:cTn id="18" dur="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79 0.16944 C -0.0217 0.22245 -0.01684 0.29652 0.00121 0.29537 C 0.02726 0.29537 0.02917 0.04745 0.06024 0.04652 C 0.08819 0.04652 0.07326 0.26342 0.10017 0.2625 C 0.1283 0.2625 0.11319 0.10555 0.14323 0.10555 C 0.17014 0.10555 0.15521 0.21134 0.17917 0.21134 C 0.20226 0.21134 0.19028 0.13055 0.21128 0.13055 C 0.22326 0.13055 0.22413 0.15254 0.22517 0.16944 C 0.22517 0.16944 -0.02379 0.16944 -0.02379 0.16944 Z " pathEditMode="relative" rAng="0" ptsTypes="fffffffff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48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15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6643" y="908720"/>
            <a:ext cx="43332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070" y="2492896"/>
            <a:ext cx="3988803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562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32656"/>
            <a:ext cx="5444421" cy="59580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7504" y="116632"/>
            <a:ext cx="34818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Космонавт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7045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53" y="404665"/>
            <a:ext cx="8338801" cy="61206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548680"/>
            <a:ext cx="24206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Космос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332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8332544" cy="64178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188640"/>
            <a:ext cx="2222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Ракета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1448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78552" cy="65527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9872" y="141070"/>
            <a:ext cx="3772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Космодром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2985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99912" y="2492896"/>
            <a:ext cx="7140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Космические  загадки.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9737505">
            <a:off x="2540482" y="529114"/>
            <a:ext cx="55853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364892">
            <a:off x="6571193" y="497498"/>
            <a:ext cx="779381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1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02950" y="980728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69" y="3905250"/>
            <a:ext cx="476250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421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6125203" cy="36933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Самый первый в космосе</a:t>
            </a:r>
          </a:p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Летел с огромной скоростью</a:t>
            </a:r>
          </a:p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Отважный русский парень</a:t>
            </a:r>
          </a:p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космонавт…</a:t>
            </a:r>
          </a:p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(Гагарин )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780928"/>
            <a:ext cx="5148064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9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6335389" cy="36009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корабле воздушном,</a:t>
            </a:r>
          </a:p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Космическом, послушном,</a:t>
            </a:r>
          </a:p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Мы, обгоняя ветер,</a:t>
            </a:r>
          </a:p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Несемся на …</a:t>
            </a:r>
          </a:p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(ракете)</a:t>
            </a:r>
          </a:p>
          <a:p>
            <a:pPr algn="ctr"/>
            <a:r>
              <a: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211" y="2420888"/>
            <a:ext cx="3122382" cy="415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9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</TotalTime>
  <Words>423</Words>
  <Application>Microsoft Office PowerPoint</Application>
  <PresentationFormat>Экран (4:3)</PresentationFormat>
  <Paragraphs>103</Paragraphs>
  <Slides>25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hp hp</cp:lastModifiedBy>
  <cp:revision>53</cp:revision>
  <dcterms:created xsi:type="dcterms:W3CDTF">2017-04-11T16:39:25Z</dcterms:created>
  <dcterms:modified xsi:type="dcterms:W3CDTF">2023-10-28T10:09:51Z</dcterms:modified>
</cp:coreProperties>
</file>