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92508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Мастер- </a:t>
            </a:r>
            <a:r>
              <a:rPr lang="ru-RU" sz="3600" b="1" dirty="0" smtClean="0"/>
              <a:t>класс: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 «Кукла-сувенир в бурятской национальной одежде»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429000"/>
            <a:ext cx="7406640" cy="2304256"/>
          </a:xfrm>
        </p:spPr>
        <p:txBody>
          <a:bodyPr/>
          <a:lstStyle/>
          <a:p>
            <a:pPr algn="r"/>
            <a:r>
              <a:rPr lang="ru-RU" dirty="0" smtClean="0"/>
              <a:t> </a:t>
            </a:r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Подготовила учитель технологии</a:t>
            </a:r>
          </a:p>
          <a:p>
            <a:pPr algn="r"/>
            <a:r>
              <a:rPr lang="ru-RU" dirty="0" smtClean="0"/>
              <a:t> Бакирова Светлана Анатольевна</a:t>
            </a:r>
            <a:endParaRPr lang="ru-RU" dirty="0"/>
          </a:p>
        </p:txBody>
      </p:sp>
      <p:pic>
        <p:nvPicPr>
          <p:cNvPr id="4" name="Рисунок 3" descr="E:\DCIM\100OLYMP\PA08028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924944"/>
            <a:ext cx="1745430" cy="3003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Склеиваем две части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DCIM\100OLYMP\PA08027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40768"/>
            <a:ext cx="698477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Приклеиваем руки к туловищу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DCIM\100OLYMP\PA08027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052736"/>
            <a:ext cx="5760640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Формируем направление сгиба рук</a:t>
            </a:r>
            <a:endParaRPr lang="ru-RU" dirty="0"/>
          </a:p>
        </p:txBody>
      </p:sp>
      <p:pic>
        <p:nvPicPr>
          <p:cNvPr id="4" name="Содержимое 3" descr="E:\DCIM\100OLYMP\PA08027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484784"/>
            <a:ext cx="3240360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Гофрированной бумагой оформляем волосы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DCIM\100OLYMP\PA08027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2194560" cy="194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DCIM\100OLYMP\PA08027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4328" y="2456234"/>
            <a:ext cx="2091808" cy="241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DCIM\100OLYMP\PA08027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933056"/>
            <a:ext cx="2189128" cy="2327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Вырезаем головной убор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DCIM\100OLYMP\PA08027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052736"/>
            <a:ext cx="504056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Приклеиваем и украшаем головной убор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DCIM\100OLYMP\PA08028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556792"/>
            <a:ext cx="237626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DCIM\100OLYMP\PA08028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564904"/>
            <a:ext cx="252028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Украшаем халат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DCIM\100OLYMP\PA08028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052736"/>
            <a:ext cx="316835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Из файла изготавливаем упаковку и украшаем бантом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DCIM\100OLYMP\PA08028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72816"/>
            <a:ext cx="2510444" cy="298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DCIM\100OLYMP\PA08028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132856"/>
            <a:ext cx="237626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Материалы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DCIM\100OLYMP\PA08025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268760"/>
            <a:ext cx="6480719" cy="4680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Лист формата А4 делим на 3 части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DCIM\100OLYMP\PA08025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84784"/>
            <a:ext cx="655272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3600" dirty="0" smtClean="0"/>
              <a:t>Размещаем шаблон на 1/3 части листа. Формируем плечо и левую часть халата.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DCIM\100OLYMP\PA08025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216024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DCIM\100OLYMP\PA08026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556792"/>
            <a:ext cx="230425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Формируем правое плечо и халат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DCIM\100OLYMP\PA08026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12776"/>
            <a:ext cx="1828800" cy="193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DCIM\100OLYMP\PA08026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0300" y="2459208"/>
            <a:ext cx="1643828" cy="2553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DCIM\100OLYMP\PA08026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3429000"/>
            <a:ext cx="144016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Из второй половины листа А4 оформляем руки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DCIM\100OLYMP\PA08026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556792"/>
            <a:ext cx="576064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Формат А5 сгибаем на половину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DCIM\100OLYMP\PA08026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44824"/>
            <a:ext cx="5976664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И еще раз на половину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DCIM\100OLYMP\PA08026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16832"/>
            <a:ext cx="626469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Клеим ладони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DCIM\100OLYMP\PA08027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0808"/>
            <a:ext cx="6552728" cy="352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</TotalTime>
  <Words>86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   Мастер- класс:   «Кукла-сувенир в бурятской национальной одежде» </vt:lpstr>
      <vt:lpstr>Материалы  </vt:lpstr>
      <vt:lpstr>Лист формата А4 делим на 3 части </vt:lpstr>
      <vt:lpstr>Размещаем шаблон на 1/3 части листа. Формируем плечо и левую часть халата. </vt:lpstr>
      <vt:lpstr>Формируем правое плечо и халат </vt:lpstr>
      <vt:lpstr>Из второй половины листа А4 оформляем руки </vt:lpstr>
      <vt:lpstr>Формат А5 сгибаем на половину </vt:lpstr>
      <vt:lpstr>И еще раз на половину </vt:lpstr>
      <vt:lpstr>Клеим ладони </vt:lpstr>
      <vt:lpstr>Склеиваем две части </vt:lpstr>
      <vt:lpstr>Приклеиваем руки к туловищу </vt:lpstr>
      <vt:lpstr>Формируем направление сгиба рук</vt:lpstr>
      <vt:lpstr>Гофрированной бумагой оформляем волосы </vt:lpstr>
      <vt:lpstr>Вырезаем головной убор </vt:lpstr>
      <vt:lpstr>Приклеиваем и украшаем головной убор </vt:lpstr>
      <vt:lpstr>Украшаем халат </vt:lpstr>
      <vt:lpstr>Из файла изготавливаем упаковку и украшаем бантом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Мастер- класс:   «Кукла-сувенир в бурятской национальной одежде» </dc:title>
  <cp:lastModifiedBy>Муравьева</cp:lastModifiedBy>
  <cp:revision>2</cp:revision>
  <dcterms:modified xsi:type="dcterms:W3CDTF">2017-11-13T07:15:42Z</dcterms:modified>
</cp:coreProperties>
</file>