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60" d="100"/>
          <a:sy n="60" d="100"/>
        </p:scale>
        <p:origin x="114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61D6E-4512-49E6-AB23-6D3DD628C40F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4735D-A3A7-47A6-A5D1-5D0DF2F227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89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6813" y="3632202"/>
            <a:ext cx="4950338" cy="3268461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6813" y="6900661"/>
            <a:ext cx="4950338" cy="162685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1E58-4503-4993-9B67-A31CD0737546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23789" y="6241674"/>
            <a:ext cx="1046605" cy="1129239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7500" y="6542671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73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880533"/>
            <a:ext cx="4943989" cy="4502391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6289178"/>
            <a:ext cx="4943989" cy="2247359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39DE1-00E9-48D8-BB8B-3A19E683618F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4573873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4685981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79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1093" y="880534"/>
            <a:ext cx="4582190" cy="4182533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11979" y="5063067"/>
            <a:ext cx="4240416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6289178"/>
            <a:ext cx="4943989" cy="2247359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E601A-04BB-41F6-8EF9-65D5F4C0D14D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44" y="4573873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4685981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356238" y="93600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27150" y="4196553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7311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3522136"/>
            <a:ext cx="4943989" cy="393588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2" y="7484534"/>
            <a:ext cx="4943989" cy="105389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45DE4-3624-4368-8EFB-E9DAE4D4D18F}" type="datetime1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4" y="7093176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7197794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59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41093" y="880534"/>
            <a:ext cx="4582190" cy="4182533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56811" y="6273800"/>
            <a:ext cx="5016219" cy="121073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1" y="7484534"/>
            <a:ext cx="5016219" cy="105389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66CE-141A-424B-A037-D34C1F1F1824}" type="datetime1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44" y="7093176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7197794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56238" y="93600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7150" y="4196553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538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906255"/>
            <a:ext cx="4943988" cy="4160029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56812" y="6273800"/>
            <a:ext cx="4943989" cy="121073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2" y="7484534"/>
            <a:ext cx="4943989" cy="105389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6669-3FD9-439C-BDC7-0E36725A0DB4}" type="datetime1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7093176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7197794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08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D2A9-BA7F-4EA8-85A2-C477D5C35D79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632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8901" y="906254"/>
            <a:ext cx="1242099" cy="7632180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56812" y="906254"/>
            <a:ext cx="3537261" cy="76321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FFF3-076B-4BF3-86A3-B364631A1F8A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5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01" y="901492"/>
            <a:ext cx="4941899" cy="185017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812" y="3081867"/>
            <a:ext cx="4943989" cy="545656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740BE-590A-4BD8-BE8D-6D4BBBC70AF1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3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2996590"/>
            <a:ext cx="4943989" cy="21216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5173133"/>
            <a:ext cx="4943989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0F29-B7E7-4175-AD8B-3556EF34CAD8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4" y="4573873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4685981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5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6813" y="3086354"/>
            <a:ext cx="2398148" cy="54417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2981" y="3086354"/>
            <a:ext cx="2397820" cy="54417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A556-60D7-4A85-8ADD-378E22F60C68}" type="datetime1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1137909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9014" y="3216238"/>
            <a:ext cx="2155947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6811" y="4048617"/>
            <a:ext cx="2398149" cy="448601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2116" y="3211575"/>
            <a:ext cx="2154929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0286" y="4043954"/>
            <a:ext cx="2396760" cy="448601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546E-D6C6-4490-B535-479714A21CE6}" type="datetime1">
              <a:rPr lang="ru-RU" smtClean="0"/>
              <a:t>28.10.2020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421" y="1137909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8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00" y="901492"/>
            <a:ext cx="4941900" cy="185017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EAC-A9E2-4E30-B5E4-2A402D473866}" type="datetime1">
              <a:rPr lang="ru-RU" smtClean="0"/>
              <a:t>28.10.2020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15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D7E9-24B9-47B4-ADB7-FF37C943CCB0}" type="datetime1">
              <a:rPr lang="ru-RU" smtClean="0"/>
              <a:t>28.10.2020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1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1" y="644350"/>
            <a:ext cx="1972188" cy="1410228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7620" y="644352"/>
            <a:ext cx="2843180" cy="782161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1" y="2309108"/>
            <a:ext cx="1972188" cy="615685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512A-20E0-4502-B5E1-476B32F4082A}" type="datetime1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1027281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83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812" y="6934200"/>
            <a:ext cx="4943989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6812" y="917172"/>
            <a:ext cx="4943989" cy="5568290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6812" y="7752821"/>
            <a:ext cx="4943989" cy="71314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97701-1C50-4E53-86C6-88E71444634B}" type="datetime1">
              <a:rPr lang="ru-RU" smtClean="0"/>
              <a:t>28.10.2020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4" y="7093176"/>
            <a:ext cx="1018767" cy="73378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3421" y="7197794"/>
            <a:ext cx="438734" cy="527403"/>
          </a:xfrm>
        </p:spPr>
        <p:txBody>
          <a:bodyPr/>
          <a:lstStyle/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7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330200"/>
            <a:ext cx="1485900" cy="9589129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15316" y="411"/>
            <a:ext cx="1464204" cy="9898732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37160" cy="990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8900" y="901492"/>
            <a:ext cx="4941900" cy="1850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812" y="3081867"/>
            <a:ext cx="4943989" cy="561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29300" y="8861796"/>
            <a:ext cx="574785" cy="534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91D87-D70C-4AB1-8194-6205EC1EE34A}" type="datetime1">
              <a:rPr lang="ru-RU" smtClean="0"/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811" y="8862836"/>
            <a:ext cx="4287366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83421" y="1137909"/>
            <a:ext cx="438734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2C6F3A7A-1A7D-4A1C-8A76-651522D8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0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1177" y="1996751"/>
            <a:ext cx="57663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МАСТЕР-КЛАСС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для детей 4-5 лет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«Как работать с ножницами»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455" y="5490441"/>
            <a:ext cx="3731740" cy="37317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497" y="876018"/>
            <a:ext cx="5747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ПЛАН:</a:t>
            </a:r>
          </a:p>
          <a:p>
            <a:pPr algn="ctr"/>
            <a:endParaRPr lang="ru-RU" sz="40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История возникновения ножниц.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Особенности выбора ножниц для детей. Правила работы с ножницами.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Упражнения для правильной работы с ножницами.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02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1358" y="642547"/>
            <a:ext cx="5294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История возникновения ножниц.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2893" y="2108261"/>
            <a:ext cx="577326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Ножницы - инструмент для разрезания относительно тонких материалов, стрижки волос и шерсти, обрезки растений. Состоят из двух лезвий, сходящихся под углом, и соединённых пружиной или шарниром.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Самые древние ножницы, найденные археологами на современной территории Древнего Рима, имеют возраст 3-4 тысяч лет и были предназначены для стрижки овец. Эти ножницы больше были похожи на небольшой пинцет с двумя тупыми лезвиями на обоих концах. Конструкция просуществовала более двух тысяч лет без принципиальных изменений. Рычаг в ножницах стал использоваться около тысячи лет назад.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Изобретение ножниц современной конструкции, с шарниром между лезвиями и ручками, приписывается Леонардо да Винчи. Однако, неоднократно найдены и более ранние образцы таких ножниц.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900" t="1828" r="2354"/>
          <a:stretch/>
        </p:blipFill>
        <p:spPr>
          <a:xfrm>
            <a:off x="808074" y="7618598"/>
            <a:ext cx="1850066" cy="17392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4" y="8240565"/>
            <a:ext cx="1943100" cy="1590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288" y="7264270"/>
            <a:ext cx="1419225" cy="244792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96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0726" y="653259"/>
            <a:ext cx="52843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Особенности выбора ножниц для детей. Правила работы с ножницами.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2893" y="2108261"/>
            <a:ext cx="5773261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Все мы с вами знаем, что в соответствии с образовательной программой ФГОС, доверить ребенку работу с ножницами в детском саду можно, начиная со средней группы – после четырех лет.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Впервые дети в средней группе знакомятся с ножницами на занятиях по аппликации.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Но, прежде чем приступить к вырезанию, нужно выбрать ножницы.</a:t>
            </a: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Итак, выбираем ножницы для ребенка правильно: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1. Самую большую опасность в ножницах представляют острые концы. Поэтому даже для учеников начальной школы, и уж тем более, для дошкольников, лучше покупать ножницы со скруглёнными, затупленными концами. И постепенно, по мере взросления, учить ребёнка пользоваться опасными режущими инструментами.</a:t>
            </a:r>
          </a:p>
          <a:p>
            <a:pPr marL="342900" indent="-342900">
              <a:buAutoNum type="arabicPeriod"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504" y="7201170"/>
            <a:ext cx="3996603" cy="2059787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52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1991" y="301968"/>
            <a:ext cx="5252483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2. С непривычки или от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долгой работы с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ножницами у ребёнка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может появиться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ощущение дискомфорта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 пальцах руки, а в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некоторых случаях и мозоли. Этих неприятностей можно избежать, если использовать модели с прорезиненными ручками.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3. Ножницы - это инструмент для творчества, а не гантель или эспандер. Не покупайте тугие и тяжёлые для детей модели.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4. Ножницами с широкими лезвиями сложно что-либо вырезать. Много усилий потребуется, чтобы резать по прямой. Фигурную работу ими сделать невозможно.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5. Часто ручки ножниц украшают фигурками героев популярных мультфильмов. Это смотрится мило, и нравится детям. Но всё хорошо в меру. Слишком обильный декор делает ручки неудобными и небезопасными.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6. Если ребёнок - левша, покупайте ножницы с учётом этой особенности.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4968"/>
          <a:stretch/>
        </p:blipFill>
        <p:spPr>
          <a:xfrm>
            <a:off x="2239482" y="7117255"/>
            <a:ext cx="2857500" cy="2154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9782" t="23743" r="11008" b="21265"/>
          <a:stretch/>
        </p:blipFill>
        <p:spPr>
          <a:xfrm flipH="1">
            <a:off x="3724076" y="301968"/>
            <a:ext cx="2570397" cy="1739483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2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623" y="642073"/>
            <a:ext cx="52524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Мы выбрали правильные ножницы для ребенка. Теперь давайте вспомним основные правила работы с ножницами: </a:t>
            </a: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622" y="1842402"/>
            <a:ext cx="5458711" cy="39850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628" y="7027764"/>
            <a:ext cx="5096698" cy="189602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0724" y="1483979"/>
            <a:ext cx="5273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Вот несколько простых упражнений для обучения детей работе с ножницами: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0725" y="652982"/>
            <a:ext cx="52737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Упражнения для правильной работы с ножницами.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805" y="3884636"/>
            <a:ext cx="5507667" cy="7239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6806" y="2130310"/>
            <a:ext cx="57415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1. Упражнение «Билеты на автобус».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Цель: Учить детей работать ножницами, разрезая полоску бумаги прямо на равные части. Учить правильно держать ножницы. Развивать мелкую моторику рук.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Действия: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6804" y="4608536"/>
            <a:ext cx="55076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2. Упражнение «Ступеньки».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Цель: Учить детей работать ножницами, разрезая квадрат по диагонали на равные части. Продолжать учить правильно держать ножницы. Развивать мелкую моторику рук.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Действия: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803" y="6362862"/>
            <a:ext cx="609600" cy="495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4719" y="6362862"/>
            <a:ext cx="1162050" cy="10096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5085" y="6362862"/>
            <a:ext cx="1143000" cy="914400"/>
          </a:xfrm>
          <a:prstGeom prst="rect">
            <a:avLst/>
          </a:prstGeom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1984" y="175400"/>
            <a:ext cx="55076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3. Упражнение «Цветочки из лепесточков».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Цель: Учить детей работать ножницами, разрезая геометрическую фигуру пополам на равные части. Продолжать учить правильно держать ножницы. Развивать мелкую моторику рук.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Действия: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553" b="11541"/>
          <a:stretch/>
        </p:blipFill>
        <p:spPr>
          <a:xfrm>
            <a:off x="872753" y="2020186"/>
            <a:ext cx="5676900" cy="13503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1983" y="3798838"/>
            <a:ext cx="55076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4. Упражнение «Мячики».</a:t>
            </a:r>
          </a:p>
          <a:p>
            <a:pPr fontAlgn="base"/>
            <a:r>
              <a:rPr lang="ru-RU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Цель: Учить детей работать ножницами, срезая уголки квадрата и образуя круг. Продолжать учить правильно держать ножницы. Развивать мелкую моторику рук.</a:t>
            </a:r>
          </a:p>
          <a:p>
            <a:pPr fontAlgn="base"/>
            <a:r>
              <a:rPr lang="ru-RU" u="sng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Действия:</a:t>
            </a:r>
            <a:endParaRPr lang="ru-RU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t="11813" b="9058"/>
          <a:stretch/>
        </p:blipFill>
        <p:spPr>
          <a:xfrm>
            <a:off x="1277565" y="5553164"/>
            <a:ext cx="4867275" cy="119084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F3A7A-1A7D-4A1C-8A76-651522D8AB0F}" type="slidenum">
              <a:rPr lang="ru-RU" smtClean="0"/>
              <a:t>8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77565" y="7898171"/>
            <a:ext cx="5043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Надеемся, эти упражнения для развития навыка использования ножниц понравятся вашему ребенку и помогут ему в развитии мелкой моторики рук!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48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215</TotalTime>
  <Words>621</Words>
  <Application>Microsoft Office PowerPoint</Application>
  <PresentationFormat>Лист A4 (210x297 мм)</PresentationFormat>
  <Paragraphs>68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dcterms:created xsi:type="dcterms:W3CDTF">2020-10-28T08:32:42Z</dcterms:created>
  <dcterms:modified xsi:type="dcterms:W3CDTF">2020-10-28T12:08:37Z</dcterms:modified>
</cp:coreProperties>
</file>