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Традиционный бурятский женский костюм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Женская одежда (халат, безрукавка) </a:t>
            </a:r>
            <a:endParaRPr lang="ru-RU" dirty="0"/>
          </a:p>
        </p:txBody>
      </p:sp>
      <p:pic>
        <p:nvPicPr>
          <p:cNvPr id="1026" name="Picture 2" descr="C:\Users\1\Pictures\шапки\Кружевные воротники купить_files\origina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33700" y="1699419"/>
            <a:ext cx="2286000" cy="466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Pictures\шапки\Кружевные воротники купить_files\10652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312657" cy="4524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Pictures\шапки\Кружевные воротники купить_files\10652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079947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1\Pictures\шапки\Кружевные воротники купить_files\32a280329229bbb2f692fc11fc5ca3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3305656" cy="4846638"/>
          </a:xfrm>
          <a:prstGeom prst="rect">
            <a:avLst/>
          </a:prstGeom>
          <a:noFill/>
        </p:spPr>
      </p:pic>
      <p:pic>
        <p:nvPicPr>
          <p:cNvPr id="4100" name="Picture 4" descr="C:\Users\1\Pictures\шапки\Кружевные воротники купить_files\od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643050"/>
            <a:ext cx="2157424" cy="4760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Pictures\шапки\Кружевные воротники купить_files\250d16107f48ac057974b0a780c99ea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413060" cy="5737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11</Words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Традиционный бурятский женский костюм</vt:lpstr>
      <vt:lpstr>Женская одежда (халат, безрукавка)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Традиционный бурятский женский костюм</dc:title>
  <dc:creator>1</dc:creator>
  <cp:lastModifiedBy>1</cp:lastModifiedBy>
  <cp:revision>2</cp:revision>
  <dcterms:created xsi:type="dcterms:W3CDTF">2017-11-11T04:45:42Z</dcterms:created>
  <dcterms:modified xsi:type="dcterms:W3CDTF">2017-11-11T05:13:26Z</dcterms:modified>
</cp:coreProperties>
</file>