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ТРАДИЦИОННЫЙ БУРЯТСКИЙ МУЖСКОЙ КОСТЮМ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\Pictures\шапки\Кружевные воротники купить_files\b1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357166"/>
            <a:ext cx="2286000" cy="4667250"/>
          </a:xfrm>
          <a:prstGeom prst="rect">
            <a:avLst/>
          </a:prstGeom>
          <a:noFill/>
        </p:spPr>
      </p:pic>
      <p:pic>
        <p:nvPicPr>
          <p:cNvPr id="1027" name="Picture 3" descr="C:\Users\1\Pictures\шапки\Кружевные воротники купить_files\T2_NLrXoJXXXXXXXXX_!!36592567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1428736"/>
            <a:ext cx="3500462" cy="47314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Pictures\шапки\Кружевные воротники купить_files\GP_PHOTO_W800_IMG_157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0115" y="1000108"/>
            <a:ext cx="7877361" cy="52482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1\Pictures\шапки\Кружевные воротники купить_files\slide_1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500042"/>
            <a:ext cx="7950229" cy="5962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1\Pictures\шапки\Кружевные воротники купить_files\image_33 (1)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57166"/>
            <a:ext cx="3188970" cy="4800600"/>
          </a:xfrm>
          <a:prstGeom prst="rect">
            <a:avLst/>
          </a:prstGeom>
          <a:noFill/>
        </p:spPr>
      </p:pic>
      <p:pic>
        <p:nvPicPr>
          <p:cNvPr id="4099" name="Picture 3" descr="C:\Users\1\Pictures\шапки\Кружевные воротники купить_files\Bur4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1285860"/>
            <a:ext cx="2428892" cy="52412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4</Words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Солнцестояние</vt:lpstr>
      <vt:lpstr>ТРАДИЦИОННЫЙ БУРЯТСКИЙ МУЖСКОЙ КОСТЮМ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ТРАДИЦИОННЫЙ БУРЯТСКИЙ МУЖСКОЙ КОСТЮМ</dc:title>
  <dc:creator>1</dc:creator>
  <cp:lastModifiedBy>1</cp:lastModifiedBy>
  <cp:revision>1</cp:revision>
  <dcterms:created xsi:type="dcterms:W3CDTF">2017-11-11T04:56:43Z</dcterms:created>
  <dcterms:modified xsi:type="dcterms:W3CDTF">2017-11-11T05:21:34Z</dcterms:modified>
</cp:coreProperties>
</file>