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11.11.2017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11.11.2017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11.11.2017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11.11.2017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11.11.2017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11.11.2017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ТРАДИЦИОННАЯ ОБУВЬ БУРЯТ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Обувь </a:t>
            </a:r>
            <a:r>
              <a:rPr lang="ru-RU" dirty="0" err="1" smtClean="0"/>
              <a:t>поршневидного</a:t>
            </a:r>
            <a:r>
              <a:rPr lang="ru-RU" dirty="0" smtClean="0"/>
              <a:t> типа </a:t>
            </a:r>
            <a:endParaRPr lang="ru-RU" dirty="0"/>
          </a:p>
        </p:txBody>
      </p:sp>
      <p:pic>
        <p:nvPicPr>
          <p:cNvPr id="1026" name="Picture 2" descr="C:\Users\1\Pictures\шапки\Кружевные воротники купить_files\img_user_file_54b1f26f730b2_7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28728" y="1402540"/>
            <a:ext cx="6236780" cy="467758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1\Pictures\шапки\Кружевные воротники купить_files\54c81ed07d58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71604" y="592696"/>
            <a:ext cx="6072230" cy="605814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1\Pictures\шапки\Кружевные воротники купить_files\3-7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928794" y="571480"/>
            <a:ext cx="5913057" cy="572295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Обувь </a:t>
            </a:r>
            <a:r>
              <a:rPr lang="ru-RU" dirty="0" err="1" smtClean="0"/>
              <a:t>башмаковидного</a:t>
            </a:r>
            <a:r>
              <a:rPr lang="ru-RU" dirty="0" smtClean="0"/>
              <a:t> типа </a:t>
            </a:r>
            <a:endParaRPr lang="ru-RU" dirty="0"/>
          </a:p>
        </p:txBody>
      </p:sp>
      <p:pic>
        <p:nvPicPr>
          <p:cNvPr id="4098" name="Picture 2" descr="C:\Users\1\Pictures\шапки\Кружевные воротники купить_files\2_IX_08b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1357298"/>
            <a:ext cx="3810000" cy="3924300"/>
          </a:xfrm>
          <a:prstGeom prst="rect">
            <a:avLst/>
          </a:prstGeom>
          <a:noFill/>
        </p:spPr>
      </p:pic>
      <p:pic>
        <p:nvPicPr>
          <p:cNvPr id="4099" name="Picture 3" descr="C:\Users\1\Pictures\шапки\Кружевные воротники купить_files\Mongolskie_muzhskie_sapogi_3_prev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6248" y="1857364"/>
            <a:ext cx="4495800" cy="4762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1\Pictures\шапки\Кружевные воротники купить_files\1065296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0034" y="214290"/>
            <a:ext cx="7897635" cy="607947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Ноговицы </a:t>
            </a:r>
            <a:endParaRPr lang="ru-RU" dirty="0"/>
          </a:p>
        </p:txBody>
      </p:sp>
      <p:pic>
        <p:nvPicPr>
          <p:cNvPr id="6146" name="Picture 2" descr="C:\Users\1\Pictures\шапки\Кружевные воротники купить_files\post-39938-0-31274300-1443190845_thumb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337070" y="1554163"/>
            <a:ext cx="4622259" cy="452596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0</TotalTime>
  <Words>10</Words>
  <PresentationFormat>Экран (4:3)</PresentationFormat>
  <Paragraphs>4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Трек</vt:lpstr>
      <vt:lpstr>Слайд 1</vt:lpstr>
      <vt:lpstr>Обувь поршневидного типа </vt:lpstr>
      <vt:lpstr>Слайд 3</vt:lpstr>
      <vt:lpstr>Слайд 4</vt:lpstr>
      <vt:lpstr>Обувь башмаковидного типа </vt:lpstr>
      <vt:lpstr>Слайд 6</vt:lpstr>
      <vt:lpstr>Ноговицы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1</cp:lastModifiedBy>
  <cp:revision>1</cp:revision>
  <dcterms:created xsi:type="dcterms:W3CDTF">2017-11-11T04:56:55Z</dcterms:created>
  <dcterms:modified xsi:type="dcterms:W3CDTF">2017-11-11T05:30:01Z</dcterms:modified>
</cp:coreProperties>
</file>