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ТРАДИЦИОННЫЕ УКРАШЕНИЯ БУРЯТ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Головное украшение -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даруулга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татуурга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Pictures\шапки\Кружевные воротники купить_files\ukrash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2643206" cy="4070537"/>
          </a:xfrm>
          <a:prstGeom prst="rect">
            <a:avLst/>
          </a:prstGeom>
          <a:noFill/>
        </p:spPr>
      </p:pic>
      <p:pic>
        <p:nvPicPr>
          <p:cNvPr id="1027" name="Picture 3" descr="C:\Users\1\Pictures\шапки\Кружевные воротники купить_files\97121456_Young_Buryat_Girl_In_Traditional_Dress_by_BaikalNature_on_Flick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14488"/>
            <a:ext cx="3178332" cy="48720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Нагрудное украшение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медальон «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гуу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Pictures\шапки\Кружевные воротники купить_files\255_foto_1_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1785950" cy="4269794"/>
          </a:xfrm>
          <a:prstGeom prst="rect">
            <a:avLst/>
          </a:prstGeom>
          <a:noFill/>
        </p:spPr>
      </p:pic>
      <p:pic>
        <p:nvPicPr>
          <p:cNvPr id="2051" name="Picture 3" descr="C:\Users\1\Pictures\шапки\Кружевные воротники купить_files\zhambalov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00024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1\Pictures\шапки\Кружевные воротники купить_files\ulan-ude-veduschaya-pevica_1683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14290"/>
            <a:ext cx="3814789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Накосные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украшения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Pictures\шапки\Кружевные воротники купить_files\10506674_923356957687658_9213944319193633029_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447800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Мужские украшения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Pictures\шапки\Кружевные воротники купить_files\nacionalnyj-kostyum-buryatov-5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6729439" cy="492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Украшение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саажа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1\Pictures\шапки\Кружевные воротники купить_files\1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3187072" cy="4572000"/>
          </a:xfrm>
          <a:prstGeom prst="rect">
            <a:avLst/>
          </a:prstGeom>
          <a:noFill/>
        </p:spPr>
      </p:pic>
      <p:pic>
        <p:nvPicPr>
          <p:cNvPr id="6147" name="Picture 3" descr="C:\Users\1\Pictures\шапки\Кружевные воротники купить_files\f0a00b41659ec44dfcc8e82b519125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143116"/>
            <a:ext cx="4489820" cy="2995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22</Words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ТРАДИЦИОННЫЕ УКРАШЕНИЯ БУРЯТ</vt:lpstr>
      <vt:lpstr>Головное украшение - даруулга или татуурга </vt:lpstr>
      <vt:lpstr>Нагрудное украшение – медальон «гуу»</vt:lpstr>
      <vt:lpstr>Слайд 4</vt:lpstr>
      <vt:lpstr>Накосные украшения</vt:lpstr>
      <vt:lpstr>Мужские украшения</vt:lpstr>
      <vt:lpstr>Украшение саажа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ТРАДИЦИОННЫЕ УКРАШЕНИЯ БУРЯТ</dc:title>
  <dc:creator>1</dc:creator>
  <cp:lastModifiedBy>1</cp:lastModifiedBy>
  <cp:revision>1</cp:revision>
  <dcterms:created xsi:type="dcterms:W3CDTF">2017-11-11T04:57:13Z</dcterms:created>
  <dcterms:modified xsi:type="dcterms:W3CDTF">2017-11-11T05:46:11Z</dcterms:modified>
</cp:coreProperties>
</file>