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3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F39279-06A8-47CF-A38F-5E2D5F552DF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AFCC56B-417B-49A6-B4DE-F68735C7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Традиционный бурятский костюм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643446"/>
            <a:ext cx="7406640" cy="1714512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изобразительного искусства Муравьева А.Г.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Заполнение таблицы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7191406" cy="4246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64"/>
                <a:gridCol w="1785950"/>
                <a:gridCol w="1857388"/>
                <a:gridCol w="2071704"/>
              </a:tblGrid>
              <a:tr h="10049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Обувь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Украшения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21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Женский костюм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12701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Мужской костюм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8735"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Орнамент 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работа: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Изобразите бурятский костюм.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Техника исполнения и</a:t>
            </a:r>
          </a:p>
          <a:p>
            <a:pPr algn="ctr">
              <a:buNone/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чудожественные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материалы на ваш выбор.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 numCol="2">
            <a:normAutofit fontScale="70000" lnSpcReduction="20000"/>
          </a:bodyPr>
          <a:lstStyle/>
          <a:p>
            <a:pPr fontAlgn="t">
              <a:buNone/>
            </a:pPr>
            <a:endParaRPr lang="ru-RU" dirty="0" smtClean="0"/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понял, что могу...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почувствовал, что…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получилось 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смог…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попробую…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Меня удивило…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понравилось...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меня стало новым…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Меня воодушевило... 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захотелось…</a:t>
            </a:r>
          </a:p>
          <a:p>
            <a:pPr algn="just" fontAlgn="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похвалил бы себя ….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Оценка достижений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643578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1)Готовность к уроку (наличие альбома, красок, кисти). 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 баллов – не готов к уроку;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0,5 балла – нет альбома или красок;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 балл – полностью готов к уроку.</a:t>
            </a:r>
          </a:p>
          <a:p>
            <a:pPr lvl="0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Поисковая работа, обсуждение докладов, презентаций: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 балл – защита поисковой работы;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0,5 балла – участвовал в поисковой работе, подготовке презентации;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 баллов – не участвовал в поисковой работе.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3)Оригинальность работы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 баллов – работа скопирована у одноклассника;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 балл – работа выполнена самостоятельно.</a:t>
            </a:r>
          </a:p>
          <a:p>
            <a:pPr lvl="0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Соответствие темы урока</a:t>
            </a:r>
          </a:p>
          <a:p>
            <a:pPr lvl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0 баллов – работа не соответствует теме урока;</a:t>
            </a:r>
          </a:p>
          <a:p>
            <a:pPr lvl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1 балл – работа соответствует теме урока.</a:t>
            </a:r>
            <a:endParaRPr lang="ru-RU" sz="16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4)Завершенность работы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 баллов –  работа не выполнена;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0,5 балла – выполнена половина работы;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 балл – работа выполнена полностью.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Используемые 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u="sng" dirty="0" smtClean="0"/>
              <a:t>https</a:t>
            </a:r>
            <a:r>
              <a:rPr lang="ru-RU" u="sng" dirty="0" smtClean="0"/>
              <a:t>://infourok.ru/statya-duhovnonravstvennoe-razvitie-obuchayuschihsya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u="sng" dirty="0" smtClean="0"/>
              <a:t>http://tnu.podelise.ru/docs/index-349955.html-</a:t>
            </a:r>
            <a:endParaRPr lang="ru-RU" dirty="0" smtClean="0"/>
          </a:p>
          <a:p>
            <a:pPr lvl="0"/>
            <a:r>
              <a:rPr lang="ru-RU" u="sng" dirty="0" smtClean="0"/>
              <a:t>https://infourok.ru/prezentaciya-buryatskiy-ornament-1084285.htmlhttp://maxreferal.ru/kursovaya-2/programma-vospitaniia-stupeni-poznaniia/</a:t>
            </a:r>
            <a:endParaRPr lang="ru-RU" dirty="0" smtClean="0"/>
          </a:p>
          <a:p>
            <a:pPr lvl="0"/>
            <a:r>
              <a:rPr lang="ru-RU" u="sng" dirty="0" smtClean="0"/>
              <a:t>http://sc.adm-edu.spb.ru/287/Изобразительное </a:t>
            </a:r>
            <a:r>
              <a:rPr lang="ru-RU" u="sng" dirty="0" err="1" smtClean="0"/>
              <a:t>искуство</a:t>
            </a:r>
            <a:r>
              <a:rPr lang="ru-RU" u="sng" dirty="0" smtClean="0"/>
              <a:t> 7 </a:t>
            </a:r>
            <a:r>
              <a:rPr lang="ru-RU" u="sng" dirty="0" err="1" smtClean="0"/>
              <a:t>класс.htm</a:t>
            </a:r>
            <a:r>
              <a:rPr lang="ru-RU" u="sng" dirty="0" smtClean="0"/>
              <a:t> </a:t>
            </a:r>
            <a:endParaRPr lang="ru-RU" dirty="0" smtClean="0"/>
          </a:p>
          <a:p>
            <a:pPr lvl="0"/>
            <a:r>
              <a:rPr lang="ru-RU" u="sng" dirty="0" smtClean="0"/>
              <a:t>http://wlooks.ru/nacionalnye-kostyumy/buryatskij/http://www.profobrazovanie.org/t178-topic</a:t>
            </a:r>
            <a:endParaRPr lang="ru-RU" dirty="0" smtClean="0"/>
          </a:p>
          <a:p>
            <a:pPr lvl="0"/>
            <a:r>
              <a:rPr lang="ru-RU" u="sng" dirty="0" smtClean="0"/>
              <a:t>http://fb.ru/article/222731/natsionalnyiy-kostyum-buryatyi-v-raznyie-periodyi-jiznihttp://www.rusnauka.com/1_NIO_2014/Pedagogica/3_155322.doc.htm</a:t>
            </a:r>
            <a:endParaRPr lang="ru-RU" dirty="0" smtClean="0"/>
          </a:p>
          <a:p>
            <a:pPr lvl="0"/>
            <a:r>
              <a:rPr lang="ru-RU" u="sng" dirty="0" smtClean="0"/>
              <a:t>https://ru.wikipedia.org/wiki/Бурятский_национальный_костюмhttp://www.school25.edummr.ru/polishchuk</a:t>
            </a:r>
            <a:endParaRPr lang="ru-RU" dirty="0" smtClean="0"/>
          </a:p>
          <a:p>
            <a:r>
              <a:rPr lang="ru-RU" u="sng" dirty="0" smtClean="0"/>
              <a:t>http://www.vplate.ru/kostyumy-nacionalnye/buryatov/</a:t>
            </a:r>
            <a:r>
              <a:rPr lang="ru-RU" dirty="0" smtClean="0"/>
              <a:t>.</a:t>
            </a:r>
            <a:endParaRPr lang="ru-RU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261</TotalTime>
  <Words>274</Words>
  <Application>Microsoft Office PowerPoint</Application>
  <PresentationFormat>Экран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Традиционный бурятский костюм</vt:lpstr>
      <vt:lpstr>Заполнение таблицы</vt:lpstr>
      <vt:lpstr>Слайд 3</vt:lpstr>
      <vt:lpstr>Слайд 4</vt:lpstr>
      <vt:lpstr>Оценка достижений учащихся</vt:lpstr>
      <vt:lpstr>Используемые интернет-ресурсы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праздники</dc:title>
  <dc:creator>1</dc:creator>
  <cp:lastModifiedBy>1</cp:lastModifiedBy>
  <cp:revision>24</cp:revision>
  <dcterms:created xsi:type="dcterms:W3CDTF">2016-11-06T06:52:41Z</dcterms:created>
  <dcterms:modified xsi:type="dcterms:W3CDTF">2017-11-13T12:32:49Z</dcterms:modified>
</cp:coreProperties>
</file>