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59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0CAF31-F9B7-AC3A-258C-C523120741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03C39A1-5CAF-DDB5-C1D8-4724868FF5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E1DFE0-582F-C7EA-0647-8D77C9F44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D9BD1-9271-4815-945F-9E85F4719986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6BA208-3280-7EF8-63C4-E553B0E21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491880-68FE-8968-E902-A432BBDBC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592C9-22EF-4D3B-988A-37B527F01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968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56C816-0947-72B8-82B1-59631DDBF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C9CB3F6-52C8-6B77-B1D4-34EEB891AD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BE55831-1A55-0221-F82B-AB8E6AF0B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D9BD1-9271-4815-945F-9E85F4719986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848B595-6A38-9454-0BBA-36DE8B676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20470BF-A41F-97B0-37E2-ACF619038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592C9-22EF-4D3B-988A-37B527F01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452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5362527-6CD7-EBA5-CDB0-EDEF269B4C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A2173FD-E0E0-4EAB-0B1A-DB8640D2BC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E7F491-0F01-E793-AB7B-6A2DAED63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D9BD1-9271-4815-945F-9E85F4719986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9838A4A-001F-174A-572A-61944E096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FEE2939-FB80-9CDE-A39B-2107C862D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592C9-22EF-4D3B-988A-37B527F01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964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F93D25-33A5-D533-0C8C-D256F7595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09C0043-C251-F44D-157B-33FC2B2A6D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AD2BADA-CF6E-4D28-FEF3-0784A3AC8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D9BD1-9271-4815-945F-9E85F4719986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760692C-F588-890C-B908-9EA1B0547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EE9B32-98CD-902D-75FE-562BC2BCD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592C9-22EF-4D3B-988A-37B527F01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920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B27FF0-5119-ECF5-CEB7-9F568DD81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D005F7A-96F8-60F5-159C-BDCEE0423B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ACE727-AFC2-8A29-0176-E5783F688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D9BD1-9271-4815-945F-9E85F4719986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B51CDA-12C9-18A8-7E5B-6BF7102D2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E5FA359-137F-3F54-FA3E-875D9CFF0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592C9-22EF-4D3B-988A-37B527F01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786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4FFF2C-48CF-C79F-5B2D-900CD0F98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979E87-91D4-AC6A-2AF1-5E301AA3BB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F2035C8-33E6-8BE1-DCAD-48519AFE1E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F7B1064-2A14-94A4-7B4A-CBBC5B5C8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D9BD1-9271-4815-945F-9E85F4719986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35A086A-F5A7-0AE0-CFC4-57525EAA7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E63AA67-38F4-7045-A293-692F57E65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592C9-22EF-4D3B-988A-37B527F01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829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1B3847-189D-D4CA-EE90-660BF383C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07F3C9A-32E2-CCF2-D1B6-32FD592A6D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A46231A-9785-82EA-A4B3-1169EDEB42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2B80B02-8457-5C8D-4680-0B266CEEA9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6AA167E-4A09-58DD-A912-98AD39EBD4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303D6DD-D357-5E1D-8421-7556A307C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D9BD1-9271-4815-945F-9E85F4719986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5E7946C-31C6-86D0-FA09-61268B20D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AB46397-4E1A-6AD6-29C7-5FE9FE388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592C9-22EF-4D3B-988A-37B527F01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760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821CA3-33CD-8671-9BFA-4501734BF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E3FD0E8-EA86-FFA5-A479-EEFCF32C8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D9BD1-9271-4815-945F-9E85F4719986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900DAD3-697B-37FD-A530-A38B7DEB4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70CB647-2BEE-6C38-D583-B49D24F22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592C9-22EF-4D3B-988A-37B527F01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849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D56F286-25F8-E2F9-1103-790585712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D9BD1-9271-4815-945F-9E85F4719986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605176C-C3F4-FCB3-DB99-25C55A993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F7BACE9-5F13-C387-A91A-C605D5BA5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592C9-22EF-4D3B-988A-37B527F01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840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C31AED-58AD-7630-0CD4-3E3DA3594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2A77E9-75BB-9545-9C4A-1478F49F8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A1D9141-A715-30E9-DDCD-E12BDEF812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BEBA0E4-3B38-415C-0B0C-68B03AC1F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D9BD1-9271-4815-945F-9E85F4719986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B244FF8-F6A1-69A7-D581-D2F9617EA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9B34791-CED4-225A-7954-1C1455F42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592C9-22EF-4D3B-988A-37B527F01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468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9860F3-DADE-3A45-FA93-03E2FE7F2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D90D54D-4FC6-FEF3-749B-FC550C7530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4C1D027-97F9-8C0D-2619-E2E71FA77C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258EF8A-87EA-C5FB-06BA-B0C49AE19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D9BD1-9271-4815-945F-9E85F4719986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663F8E8-1471-57A4-F088-76265A3EE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4254C41-1013-1995-FEF8-441E4D50F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592C9-22EF-4D3B-988A-37B527F01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510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9970BA-07F4-A9F5-83BA-4F236F878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8E14C8B-918C-C8D3-6683-1E4ABEBD6B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AD35441-FC87-919F-C059-03354246E2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BD9BD1-9271-4815-945F-9E85F4719986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F3F0403-48C3-02C7-373A-9285084CC7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6CE0823-4AD5-AAA1-91B5-19717F47C5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592C9-22EF-4D3B-988A-37B527F01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267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2E67CC-CE1D-8C42-CDB1-7CC216210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4B077FD-0D9B-29D1-9925-78A5045B71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182" y="3573"/>
            <a:ext cx="5365820" cy="6854427"/>
          </a:xfr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9965017-91D1-4C13-D215-F3890CDCD0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1224" y="0"/>
            <a:ext cx="53658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662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C9F555-A07D-0E2C-C1FE-F15CB0F2F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A7EE109-8506-E9E0-1818-2965D6B610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336" y="-1"/>
            <a:ext cx="5365820" cy="6858001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121C619-8C60-78C9-B54D-0DDE6ED275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658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180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589360-D002-C790-F52D-8A9849DBE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74D8C29-5548-85DA-8977-754644F0D7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90" y="0"/>
            <a:ext cx="5400732" cy="6902622"/>
          </a:xfrm>
        </p:spPr>
      </p:pic>
    </p:spTree>
    <p:extLst>
      <p:ext uri="{BB962C8B-B14F-4D97-AF65-F5344CB8AC3E}">
        <p14:creationId xmlns:p14="http://schemas.microsoft.com/office/powerpoint/2010/main" val="10833355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Широкоэкранный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Гульфия Короваева</dc:creator>
  <cp:lastModifiedBy>Гульфия Короваева</cp:lastModifiedBy>
  <cp:revision>1</cp:revision>
  <dcterms:created xsi:type="dcterms:W3CDTF">2023-10-29T15:53:11Z</dcterms:created>
  <dcterms:modified xsi:type="dcterms:W3CDTF">2023-10-29T15:55:50Z</dcterms:modified>
</cp:coreProperties>
</file>