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4" r:id="rId4"/>
    <p:sldId id="267" r:id="rId5"/>
    <p:sldId id="259" r:id="rId6"/>
    <p:sldId id="268" r:id="rId7"/>
    <p:sldId id="274" r:id="rId8"/>
    <p:sldId id="273" r:id="rId9"/>
    <p:sldId id="270" r:id="rId10"/>
    <p:sldId id="271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myslide.ru/documents_7/7f7d7cd284a7f0a01188f76066b1a2c3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3" y="-1072"/>
            <a:ext cx="9133237" cy="684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68969" y="856289"/>
            <a:ext cx="7416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Педагогический совет </a:t>
            </a:r>
            <a:endParaRPr 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«Профессиональное мастерство педагогов при организации</a:t>
            </a:r>
            <a:endParaRPr 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работы по нравственно-патриотическому воспитанию дошкольников в условиях реализации ФГОС ДО»</a:t>
            </a:r>
            <a:endParaRPr 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https://pbs.twimg.com/profile_banners/3288903657/1432292616/1500x5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390" y="4382162"/>
            <a:ext cx="5405981" cy="180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72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myslide.ru/documents_7/7f7d7cd284a7f0a01188f76066b1a2c3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8072"/>
            <a:ext cx="9133237" cy="684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99592" y="836712"/>
            <a:ext cx="7524328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Решение педагогического совета: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1.  Продолжить работу по нравственно-патриотическому воспитанию дошкольников.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2. Продолжить пополнение РППС групп для реализации задач нравственно-патриотического воспитания.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3. Оформить электронный сборник материалов по нравственно-патриотическому воспитанию.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06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slide.ru/documents_7/7f7d7cd284a7f0a01188f76066b1a2c3/img1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3" y="0"/>
            <a:ext cx="9133237" cy="684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692696"/>
            <a:ext cx="8208912" cy="2538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Патриотическое воспитание, оно не может возникнуть самим по себе, его может привить детям только тот педагог, кто искренне любит свою Родину, знает её историю и гордится ею!</a:t>
            </a:r>
            <a:endParaRPr lang="ru-RU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https://roditeli54.ru/upload/iblock/a38/a38412280758d7e2d788113e55e7eb0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789040"/>
            <a:ext cx="4295745" cy="247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71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myslide.ru/documents_7/7f7d7cd284a7f0a01188f76066b1a2c3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8072"/>
            <a:ext cx="9133237" cy="684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95936" y="3573016"/>
            <a:ext cx="4572000" cy="217239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Патриотизм – когда Отчизну любишь,</a:t>
            </a:r>
            <a:endParaRPr lang="ru-RU" sz="1400" dirty="0">
              <a:solidFill>
                <a:srgbClr val="C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r"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Придётся если, то и жизнь отдашь.</a:t>
            </a:r>
            <a:endParaRPr lang="ru-RU" sz="1400" dirty="0">
              <a:solidFill>
                <a:srgbClr val="C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r"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Лишь с нею свою душу не остудишь,</a:t>
            </a:r>
            <a:endParaRPr lang="ru-RU" sz="1400" dirty="0">
              <a:solidFill>
                <a:srgbClr val="C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r"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 ней столько чувств – в словах не передашь.</a:t>
            </a:r>
            <a:endParaRPr lang="ru-RU" sz="1400" dirty="0">
              <a:solidFill>
                <a:srgbClr val="C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r">
              <a:spcBef>
                <a:spcPts val="1125"/>
              </a:spcBef>
              <a:spcAft>
                <a:spcPts val="1125"/>
              </a:spcAft>
            </a:pPr>
            <a:r>
              <a:rPr lang="ru-RU" i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ru-RU" i="1" dirty="0" err="1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Гаврюшкин</a:t>
            </a:r>
            <a:r>
              <a:rPr lang="ru-RU" i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Александр Евгеньевич)</a:t>
            </a:r>
            <a:endParaRPr lang="ru-RU" sz="1400" dirty="0">
              <a:solidFill>
                <a:srgbClr val="C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https://prizivhelp.ru/img/ma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7131"/>
            <a:ext cx="5256584" cy="3075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565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slide.ru/documents_7/7f7d7cd284a7f0a01188f76066b1a2c3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9360"/>
            <a:ext cx="9133237" cy="684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14189" y="1124744"/>
            <a:ext cx="7704856" cy="2527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Цель: </a:t>
            </a: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систематизация знаний педагогов при организации работы с детьми дошкольного возраста по вопросам нравственно-патриотического воспитания в условиях реализации ФГОС ДО.</a:t>
            </a:r>
            <a:endParaRPr lang="ru-RU" sz="2000" dirty="0">
              <a:solidFill>
                <a:srgbClr val="00206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1" descr="fl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827584" y="4819480"/>
            <a:ext cx="7812190" cy="140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657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yslide.ru/documents_7/7f7d7cd284a7f0a01188f76066b1a2c3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072"/>
            <a:ext cx="9133237" cy="684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795058"/>
            <a:ext cx="7920880" cy="4055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Задачи: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совершенствовать работу ДОУ по нравственно-патриотическому воспитанию дошкольников;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повысить компетентность педагогов по вопросам нравственно-патриотического воспитания;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обобщить опыт педагогов по нравственно-патриотическому воспитанию детей, по использованию форм работы с учётом возможностей взаимодействия педагогов, детей и родителей. </a:t>
            </a:r>
            <a:endParaRPr lang="ru-RU" dirty="0">
              <a:solidFill>
                <a:srgbClr val="00206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85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myslide.ru/documents_7/7f7d7cd284a7f0a01188f76066b1a2c3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072"/>
            <a:ext cx="9133237" cy="684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407681"/>
            <a:ext cx="7848872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Повестка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педагогического совета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algn="just"/>
            <a:endParaRPr lang="ru-RU" sz="2000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1.Организационный момент.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2.Выполнение решений предыдущего педсовета.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Сообщение «Организация работы по нравственно-патриотическому воспитанию детей дошкольного возраста в условиях ДОУ».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Презентация дидактических пособий по нравственно-патриотическому воспитанию дошкольников и центров нравственно-патриотического 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воспитания (воспитатели 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всех возрастных групп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5. 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Вывод.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6. Решение педагогического 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совета.</a:t>
            </a:r>
            <a:endParaRPr lang="ru-RU" dirty="0">
              <a:solidFill>
                <a:srgbClr val="00206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67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myslide.ru/documents_7/7f7d7cd284a7f0a01188f76066b1a2c3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072"/>
            <a:ext cx="9133237" cy="684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8165" y="1340768"/>
            <a:ext cx="8136904" cy="302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Задача 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патриотического воспитания подрастающего поколения сегодня одна из наиболее важных. Дети, начиная с дошкольного возраста, страдают дефицитом знаний о родном городе, стране, особенностях русских традиций, равнодушно относятся к близким людям, товарищам по группе. Испытывают недостаток сочувствия и сострадания к чужому горю. </a:t>
            </a:r>
            <a:endParaRPr lang="ru-RU" sz="2400" dirty="0" smtClean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121" name="Picture 1" descr="fl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822878" y="5373216"/>
            <a:ext cx="7812190" cy="140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090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myslide.ru/documents_7/7f7d7cd284a7f0a01188f76066b1a2c3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8072"/>
            <a:ext cx="9133237" cy="684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8165" y="980728"/>
            <a:ext cx="8136904" cy="3888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рамках работы по нравственно-патриотическому воспитанию в нашем детском саду педагогами были реализованы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проекты: 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группе «Мальвина» проект «Русские народные сказки»;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группе 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«Светлячки» проект «Моя семья»;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группе 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«Бусинка» проект «Знай и люби свой город»;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группе 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«Росинка» проект 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«Бородино – от </a:t>
            </a:r>
            <a:r>
              <a:rPr lang="ru-RU" sz="20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первостроителей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до наших дней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»;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группе 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</a:t>
            </a:r>
            <a:r>
              <a:rPr lang="ru-RU" sz="2000" dirty="0" err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Дюймовочка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 проект «Край, в котором я живу».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20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myslide.ru/documents_7/7f7d7cd284a7f0a01188f76066b1a2c3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10800"/>
            <a:ext cx="9133237" cy="684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14189" y="498008"/>
            <a:ext cx="7704856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ЦЕНТРЫ </a:t>
            </a:r>
          </a:p>
          <a:p>
            <a:pPr indent="449263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НРАВСТВЕННО-ПАТРИОТИЧЕСКОГО ВОСПИТАНИЯ</a:t>
            </a:r>
            <a:r>
              <a:rPr lang="ru-RU" alt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263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263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sz="2000" b="1" dirty="0">
              <a:solidFill>
                <a:srgbClr val="C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263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263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sz="2000" b="1" dirty="0" smtClean="0">
              <a:solidFill>
                <a:srgbClr val="C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263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sz="2000" b="1" dirty="0">
              <a:solidFill>
                <a:srgbClr val="C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263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sz="2000" b="1" dirty="0" smtClean="0">
              <a:solidFill>
                <a:srgbClr val="C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263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sz="2000" b="1" dirty="0">
              <a:solidFill>
                <a:srgbClr val="C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263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ДИДАКТИЧЕСКИЕ ПОСОБИЯ                                                                     В ВОЗРАСТНЫХ ГРУППАХ ДОУ 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2" name="Picture 2" descr="img2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556792"/>
            <a:ext cx="2717701" cy="353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49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myslide.ru/documents_7/7f7d7cd284a7f0a01188f76066b1a2c3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072"/>
            <a:ext cx="9133237" cy="684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6177" y="1196752"/>
            <a:ext cx="7920880" cy="2032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Воспитать </a:t>
            </a:r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патриота своей Родины – это ответственная и сложная задача, решение которой в дошкольном детстве только начинается. </a:t>
            </a:r>
            <a:endParaRPr lang="ru-RU" sz="2000" b="1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 descr="https://star86.do.am/_ld/1/2998560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290" y="3229040"/>
            <a:ext cx="6544653" cy="267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49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287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94</cp:revision>
  <dcterms:created xsi:type="dcterms:W3CDTF">2021-03-13T04:02:41Z</dcterms:created>
  <dcterms:modified xsi:type="dcterms:W3CDTF">2023-10-29T10:13:08Z</dcterms:modified>
</cp:coreProperties>
</file>