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0"/>
            <a:ext cx="8496944" cy="6858000"/>
          </a:xfrm>
        </p:spPr>
        <p:txBody>
          <a:bodyPr>
            <a:normAutofit/>
          </a:bodyPr>
          <a:lstStyle/>
          <a:p>
            <a:pPr algn="l"/>
            <a:r>
              <a:rPr lang="en-US" sz="2500" dirty="0" smtClean="0"/>
              <a:t>1.Who is the main hero of the cartoon?</a:t>
            </a:r>
            <a:br>
              <a:rPr lang="en-US" sz="2500" dirty="0" smtClean="0"/>
            </a:br>
            <a:r>
              <a:rPr lang="en-US" sz="2500" dirty="0" smtClean="0"/>
              <a:t>A) Audrey b) </a:t>
            </a:r>
            <a:r>
              <a:rPr lang="en-US" sz="2500" dirty="0" err="1" smtClean="0"/>
              <a:t>Lorax</a:t>
            </a:r>
            <a:r>
              <a:rPr lang="en-US" sz="2500" dirty="0" smtClean="0"/>
              <a:t> c) </a:t>
            </a:r>
            <a:r>
              <a:rPr lang="en-US" sz="2500" dirty="0" err="1" smtClean="0"/>
              <a:t>Mr</a:t>
            </a:r>
            <a:r>
              <a:rPr lang="en-US" sz="2500" dirty="0" smtClean="0"/>
              <a:t> O’Hare</a:t>
            </a:r>
            <a:br>
              <a:rPr lang="en-US" sz="2500" dirty="0" smtClean="0"/>
            </a:br>
            <a:r>
              <a:rPr lang="en-US" sz="2500" dirty="0" smtClean="0"/>
              <a:t>2.What did “</a:t>
            </a:r>
            <a:r>
              <a:rPr lang="en-US" sz="2500" dirty="0" err="1" smtClean="0"/>
              <a:t>Thneed</a:t>
            </a:r>
            <a:r>
              <a:rPr lang="en-US" sz="2500" dirty="0" smtClean="0"/>
              <a:t>” mean?</a:t>
            </a:r>
            <a:br>
              <a:rPr lang="en-US" sz="2500" dirty="0" smtClean="0"/>
            </a:br>
            <a:r>
              <a:rPr lang="en-US" sz="2500" dirty="0" smtClean="0"/>
              <a:t>A) clothes b) all this variants c) rag (</a:t>
            </a:r>
            <a:r>
              <a:rPr lang="ru-RU" sz="2500" dirty="0" smtClean="0"/>
              <a:t>тряпка) </a:t>
            </a:r>
            <a:r>
              <a:rPr lang="en-US" sz="2500" dirty="0" smtClean="0"/>
              <a:t>d)</a:t>
            </a:r>
            <a:r>
              <a:rPr lang="ru-RU" sz="2500" dirty="0" smtClean="0"/>
              <a:t> </a:t>
            </a:r>
            <a:r>
              <a:rPr lang="en-US" sz="2500" dirty="0" smtClean="0"/>
              <a:t>exercise equipment</a:t>
            </a:r>
            <a:br>
              <a:rPr lang="en-US" sz="2500" dirty="0" smtClean="0"/>
            </a:br>
            <a:r>
              <a:rPr lang="en-US" sz="2500" dirty="0" smtClean="0"/>
              <a:t>3.Who spoiled (</a:t>
            </a:r>
            <a:r>
              <a:rPr lang="ru-RU" sz="2500" dirty="0" smtClean="0"/>
              <a:t>испортить)</a:t>
            </a:r>
            <a:r>
              <a:rPr lang="en-US" sz="2500" dirty="0" smtClean="0"/>
              <a:t> the </a:t>
            </a:r>
            <a:r>
              <a:rPr lang="en-US" sz="2500" dirty="0" err="1" smtClean="0"/>
              <a:t>Mr</a:t>
            </a:r>
            <a:r>
              <a:rPr lang="en-US" sz="2500" dirty="0" smtClean="0"/>
              <a:t> </a:t>
            </a:r>
            <a:r>
              <a:rPr lang="en-US" sz="2500" dirty="0" err="1" smtClean="0"/>
              <a:t>Oncie’s</a:t>
            </a:r>
            <a:r>
              <a:rPr lang="en-US" sz="2500" dirty="0" smtClean="0"/>
              <a:t> brush</a:t>
            </a:r>
            <a:br>
              <a:rPr lang="en-US" sz="2500" dirty="0" smtClean="0"/>
            </a:br>
            <a:r>
              <a:rPr lang="en-US" sz="2500" dirty="0" smtClean="0"/>
              <a:t>a) fish b) bear c)</a:t>
            </a:r>
            <a:r>
              <a:rPr lang="en-US" sz="2500" dirty="0" err="1" smtClean="0"/>
              <a:t>Lorax</a:t>
            </a:r>
            <a:r>
              <a:rPr lang="en-US" sz="2500" dirty="0" smtClean="0"/>
              <a:t/>
            </a:r>
            <a:br>
              <a:rPr lang="en-US" sz="2500" dirty="0" smtClean="0"/>
            </a:br>
            <a:r>
              <a:rPr lang="en-US" sz="2500" dirty="0" smtClean="0"/>
              <a:t>4.</a:t>
            </a:r>
            <a:r>
              <a:rPr lang="ru-RU" sz="2500" dirty="0" smtClean="0"/>
              <a:t> </a:t>
            </a:r>
            <a:r>
              <a:rPr lang="en-US" sz="2500" dirty="0" smtClean="0"/>
              <a:t>How many portions of pan</a:t>
            </a:r>
            <a:r>
              <a:rPr lang="ru-RU" sz="2500" dirty="0" err="1" smtClean="0"/>
              <a:t>са</a:t>
            </a:r>
            <a:r>
              <a:rPr lang="en-US" sz="2500" dirty="0" err="1" smtClean="0"/>
              <a:t>kes</a:t>
            </a:r>
            <a:r>
              <a:rPr lang="en-US" sz="2500" dirty="0" smtClean="0"/>
              <a:t> (</a:t>
            </a:r>
            <a:r>
              <a:rPr lang="ru-RU" sz="2500" dirty="0" smtClean="0"/>
              <a:t>блины) </a:t>
            </a:r>
            <a:r>
              <a:rPr lang="en-US" sz="2500" dirty="0" smtClean="0"/>
              <a:t>did </a:t>
            </a:r>
            <a:r>
              <a:rPr lang="en-US" sz="2500" dirty="0" err="1" smtClean="0"/>
              <a:t>Mr</a:t>
            </a:r>
            <a:r>
              <a:rPr lang="en-US" sz="2500" dirty="0" smtClean="0"/>
              <a:t> </a:t>
            </a:r>
            <a:r>
              <a:rPr lang="en-US" sz="2500" dirty="0" err="1" smtClean="0"/>
              <a:t>Oncie</a:t>
            </a:r>
            <a:r>
              <a:rPr lang="en-US" sz="2500" dirty="0" smtClean="0"/>
              <a:t> did?</a:t>
            </a:r>
            <a:br>
              <a:rPr lang="en-US" sz="2500" dirty="0" smtClean="0"/>
            </a:br>
            <a:r>
              <a:rPr lang="en-US" sz="2500" dirty="0" smtClean="0"/>
              <a:t>A) 10 b) 5 c) 7 d) 9</a:t>
            </a:r>
            <a:br>
              <a:rPr lang="en-US" sz="2500" dirty="0" smtClean="0"/>
            </a:br>
            <a:r>
              <a:rPr lang="en-US" sz="2500" dirty="0" smtClean="0"/>
              <a:t>5.Did </a:t>
            </a:r>
            <a:r>
              <a:rPr lang="en-US" sz="2500" dirty="0" err="1" smtClean="0"/>
              <a:t>Mr.Oncie</a:t>
            </a:r>
            <a:r>
              <a:rPr lang="en-US" sz="2500" dirty="0" smtClean="0"/>
              <a:t> become rich when he cut all trees?</a:t>
            </a:r>
            <a:br>
              <a:rPr lang="en-US" sz="2500" dirty="0" smtClean="0"/>
            </a:br>
            <a:r>
              <a:rPr lang="en-US" sz="2500" dirty="0" smtClean="0"/>
              <a:t>a) he became rich but unhappy</a:t>
            </a:r>
            <a:r>
              <a:rPr lang="ru-RU" sz="2500" dirty="0" smtClean="0"/>
              <a:t> </a:t>
            </a:r>
            <a:r>
              <a:rPr lang="en-US" sz="2500" dirty="0" smtClean="0"/>
              <a:t>b) he became rich and happy</a:t>
            </a:r>
            <a:br>
              <a:rPr lang="en-US" sz="2500" dirty="0" smtClean="0"/>
            </a:br>
            <a:r>
              <a:rPr lang="en-US" sz="2500" dirty="0" smtClean="0"/>
              <a:t>c) he didn’t become rich</a:t>
            </a:r>
            <a:br>
              <a:rPr lang="en-US" sz="2500" dirty="0" smtClean="0"/>
            </a:br>
            <a:r>
              <a:rPr lang="en-US" sz="2500" dirty="0" smtClean="0"/>
              <a:t>6. Why did everybody leave </a:t>
            </a:r>
            <a:r>
              <a:rPr lang="en-US" sz="2500" dirty="0" err="1" smtClean="0"/>
              <a:t>Mr</a:t>
            </a:r>
            <a:r>
              <a:rPr lang="en-US" sz="2500" dirty="0" smtClean="0"/>
              <a:t> </a:t>
            </a:r>
            <a:r>
              <a:rPr lang="en-US" sz="2500" dirty="0" err="1" smtClean="0"/>
              <a:t>Oncie</a:t>
            </a:r>
            <a:r>
              <a:rPr lang="en-US" sz="2500" dirty="0" smtClean="0"/>
              <a:t/>
            </a:r>
            <a:br>
              <a:rPr lang="en-US" sz="2500" dirty="0" smtClean="0"/>
            </a:br>
            <a:r>
              <a:rPr lang="en-US" sz="2500" dirty="0" smtClean="0"/>
              <a:t>a) he was not rich enough (</a:t>
            </a:r>
            <a:r>
              <a:rPr lang="ru-RU" sz="2500" dirty="0" smtClean="0"/>
              <a:t>достаточно) </a:t>
            </a:r>
            <a:r>
              <a:rPr lang="en-US" sz="2500" dirty="0" smtClean="0"/>
              <a:t>b) he was unhappy</a:t>
            </a:r>
            <a:br>
              <a:rPr lang="en-US" sz="2500" dirty="0" smtClean="0"/>
            </a:br>
            <a:r>
              <a:rPr lang="en-US" sz="2500" dirty="0" smtClean="0"/>
              <a:t>c)he ruin </a:t>
            </a:r>
            <a:r>
              <a:rPr lang="ru-RU" sz="2500" dirty="0" smtClean="0"/>
              <a:t>(погубить)</a:t>
            </a:r>
            <a:r>
              <a:rPr lang="en-US" sz="2500" dirty="0" smtClean="0"/>
              <a:t> the whole world</a:t>
            </a:r>
            <a:r>
              <a:rPr lang="ru-RU" sz="2500" dirty="0" smtClean="0"/>
              <a:t/>
            </a:r>
            <a:br>
              <a:rPr lang="ru-RU" sz="2500" dirty="0" smtClean="0"/>
            </a:br>
            <a:r>
              <a:rPr lang="ru-RU" sz="2500" dirty="0" smtClean="0"/>
              <a:t>7. </a:t>
            </a:r>
            <a:r>
              <a:rPr lang="en-US" sz="2500" dirty="0" smtClean="0"/>
              <a:t>Who gave the palm seed (</a:t>
            </a:r>
            <a:r>
              <a:rPr lang="ru-RU" sz="2500" dirty="0" smtClean="0"/>
              <a:t>сем</a:t>
            </a:r>
            <a:r>
              <a:rPr lang="en-US" sz="2500" dirty="0" smtClean="0"/>
              <a:t>e</a:t>
            </a:r>
            <a:r>
              <a:rPr lang="ru-RU" sz="2500" dirty="0" err="1" smtClean="0"/>
              <a:t>чко</a:t>
            </a:r>
            <a:r>
              <a:rPr lang="ru-RU" sz="2500" dirty="0" smtClean="0"/>
              <a:t>)</a:t>
            </a:r>
            <a:r>
              <a:rPr lang="en-US" sz="2500" dirty="0" smtClean="0"/>
              <a:t> to Ted</a:t>
            </a:r>
            <a:br>
              <a:rPr lang="en-US" sz="2500" dirty="0" smtClean="0"/>
            </a:br>
            <a:r>
              <a:rPr lang="en-US" sz="2500" dirty="0" smtClean="0"/>
              <a:t>a) Audrey b) </a:t>
            </a:r>
            <a:r>
              <a:rPr lang="en-US" sz="2500" dirty="0" err="1" smtClean="0"/>
              <a:t>Mr</a:t>
            </a:r>
            <a:r>
              <a:rPr lang="en-US" sz="2500" dirty="0" smtClean="0"/>
              <a:t> </a:t>
            </a:r>
            <a:r>
              <a:rPr lang="en-US" sz="2500" dirty="0" err="1" smtClean="0"/>
              <a:t>Oncie</a:t>
            </a:r>
            <a:r>
              <a:rPr lang="en-US" sz="2500" dirty="0" smtClean="0"/>
              <a:t> c) </a:t>
            </a:r>
            <a:r>
              <a:rPr lang="en-US" sz="2500" dirty="0" err="1" smtClean="0"/>
              <a:t>Lorax</a:t>
            </a:r>
            <a:endParaRPr lang="ru-RU" sz="25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964488" cy="6669360"/>
          </a:xfrm>
        </p:spPr>
        <p:txBody>
          <a:bodyPr numCol="2">
            <a:normAutofit fontScale="62500" lnSpcReduction="20000"/>
          </a:bodyPr>
          <a:lstStyle/>
          <a:p>
            <a:pPr>
              <a:buNone/>
            </a:pPr>
            <a:r>
              <a:rPr lang="en-US" sz="4300" dirty="0" smtClean="0"/>
              <a:t>How Bad Can I Be?</a:t>
            </a:r>
          </a:p>
          <a:p>
            <a:pPr>
              <a:buNone/>
            </a:pPr>
            <a:r>
              <a:rPr lang="en-US" sz="4300" dirty="0" smtClean="0"/>
              <a:t>How bad can I be?</a:t>
            </a:r>
          </a:p>
          <a:p>
            <a:pPr>
              <a:buNone/>
            </a:pPr>
            <a:r>
              <a:rPr lang="en-US" sz="4300" dirty="0" smtClean="0"/>
              <a:t>I'm just doing what comes </a:t>
            </a:r>
            <a:r>
              <a:rPr lang="en-US" sz="4300" dirty="0" smtClean="0"/>
              <a:t>1)…</a:t>
            </a:r>
            <a:endParaRPr lang="en-US" sz="4300" dirty="0" smtClean="0"/>
          </a:p>
          <a:p>
            <a:pPr>
              <a:buNone/>
            </a:pPr>
            <a:r>
              <a:rPr lang="en-US" sz="4300" dirty="0" smtClean="0"/>
              <a:t>How bad can I be?</a:t>
            </a:r>
          </a:p>
          <a:p>
            <a:pPr>
              <a:buNone/>
            </a:pPr>
            <a:r>
              <a:rPr lang="en-US" sz="4300" dirty="0" smtClean="0"/>
              <a:t>I'm just following my </a:t>
            </a:r>
            <a:r>
              <a:rPr lang="en-US" sz="4300" dirty="0" smtClean="0"/>
              <a:t>2)…</a:t>
            </a:r>
            <a:endParaRPr lang="en-US" sz="4300" dirty="0" smtClean="0"/>
          </a:p>
          <a:p>
            <a:pPr>
              <a:buNone/>
            </a:pPr>
            <a:r>
              <a:rPr lang="en-US" sz="4300" dirty="0" smtClean="0"/>
              <a:t>How bad can I be?</a:t>
            </a:r>
          </a:p>
          <a:p>
            <a:pPr>
              <a:buNone/>
            </a:pPr>
            <a:r>
              <a:rPr lang="en-US" sz="4300" dirty="0" smtClean="0"/>
              <a:t>I'm just doing what comes </a:t>
            </a:r>
            <a:r>
              <a:rPr lang="en-US" sz="4300" dirty="0" smtClean="0"/>
              <a:t>naturally</a:t>
            </a:r>
            <a:endParaRPr lang="en-US" sz="4300" dirty="0" smtClean="0"/>
          </a:p>
          <a:p>
            <a:pPr>
              <a:buNone/>
            </a:pPr>
            <a:r>
              <a:rPr lang="en-US" sz="4300" dirty="0" smtClean="0"/>
              <a:t>How bad can I be?</a:t>
            </a:r>
          </a:p>
          <a:p>
            <a:pPr>
              <a:buNone/>
            </a:pPr>
            <a:r>
              <a:rPr lang="en-US" sz="4300" dirty="0" smtClean="0"/>
              <a:t>How bad can I </a:t>
            </a:r>
            <a:r>
              <a:rPr lang="en-US" sz="4300" dirty="0" smtClean="0"/>
              <a:t>3)…</a:t>
            </a:r>
            <a:r>
              <a:rPr lang="en-US" sz="4300" dirty="0" smtClean="0"/>
              <a:t> </a:t>
            </a:r>
            <a:r>
              <a:rPr lang="en-US" sz="4300" dirty="0" smtClean="0"/>
              <a:t>be?</a:t>
            </a:r>
          </a:p>
          <a:p>
            <a:pPr>
              <a:buNone/>
            </a:pPr>
            <a:r>
              <a:rPr lang="en-US" sz="4300" dirty="0" smtClean="0"/>
              <a:t> </a:t>
            </a:r>
          </a:p>
          <a:p>
            <a:pPr>
              <a:buNone/>
            </a:pPr>
            <a:r>
              <a:rPr lang="en-US" sz="4300" dirty="0" smtClean="0"/>
              <a:t>Well there's a principle of </a:t>
            </a:r>
            <a:r>
              <a:rPr lang="en-US" sz="4300" dirty="0" smtClean="0"/>
              <a:t>4)…</a:t>
            </a:r>
            <a:r>
              <a:rPr lang="en-US" sz="4300" dirty="0" smtClean="0"/>
              <a:t> </a:t>
            </a:r>
            <a:r>
              <a:rPr lang="en-US" sz="4300" dirty="0" smtClean="0"/>
              <a:t>(principle of nature)</a:t>
            </a:r>
          </a:p>
          <a:p>
            <a:pPr>
              <a:buNone/>
            </a:pPr>
            <a:r>
              <a:rPr lang="en-US" sz="4300" dirty="0" smtClean="0"/>
              <a:t>That almost every </a:t>
            </a:r>
            <a:r>
              <a:rPr lang="en-US" sz="4300" dirty="0" smtClean="0"/>
              <a:t>5)…</a:t>
            </a:r>
            <a:r>
              <a:rPr lang="en-US" sz="4300" dirty="0" smtClean="0"/>
              <a:t> </a:t>
            </a:r>
            <a:r>
              <a:rPr lang="en-US" sz="4300" dirty="0" smtClean="0"/>
              <a:t>knows</a:t>
            </a:r>
          </a:p>
          <a:p>
            <a:pPr>
              <a:buNone/>
            </a:pPr>
            <a:r>
              <a:rPr lang="en-US" sz="4300" dirty="0" smtClean="0"/>
              <a:t>Called </a:t>
            </a:r>
            <a:r>
              <a:rPr lang="en-US" sz="4300" dirty="0" smtClean="0"/>
              <a:t>6)…</a:t>
            </a:r>
            <a:r>
              <a:rPr lang="en-US" sz="4300" dirty="0" smtClean="0"/>
              <a:t> </a:t>
            </a:r>
            <a:r>
              <a:rPr lang="en-US" sz="4300" dirty="0" smtClean="0"/>
              <a:t>of the fittest (survival of the fittest)</a:t>
            </a:r>
          </a:p>
          <a:p>
            <a:pPr>
              <a:buNone/>
            </a:pPr>
            <a:r>
              <a:rPr lang="en-US" sz="4300" dirty="0" smtClean="0"/>
              <a:t>And check it this is how it goes</a:t>
            </a:r>
          </a:p>
          <a:p>
            <a:pPr>
              <a:buNone/>
            </a:pPr>
            <a:r>
              <a:rPr lang="en-US" sz="4300" dirty="0" smtClean="0"/>
              <a:t>The </a:t>
            </a:r>
            <a:r>
              <a:rPr lang="en-US" sz="4300" dirty="0" smtClean="0"/>
              <a:t>7)…</a:t>
            </a:r>
            <a:r>
              <a:rPr lang="en-US" sz="4300" dirty="0" smtClean="0"/>
              <a:t> </a:t>
            </a:r>
            <a:r>
              <a:rPr lang="en-US" sz="4300" dirty="0" smtClean="0"/>
              <a:t>that eats has got to scratch and fight</a:t>
            </a:r>
          </a:p>
          <a:p>
            <a:pPr>
              <a:buNone/>
            </a:pPr>
            <a:r>
              <a:rPr lang="en-US" sz="4300" dirty="0" smtClean="0"/>
              <a:t>And claw and </a:t>
            </a:r>
            <a:r>
              <a:rPr lang="en-US" sz="4300" dirty="0" smtClean="0"/>
              <a:t>8)…</a:t>
            </a:r>
            <a:r>
              <a:rPr lang="en-US" sz="4300" dirty="0" smtClean="0"/>
              <a:t> </a:t>
            </a:r>
            <a:r>
              <a:rPr lang="en-US" sz="4300" dirty="0" smtClean="0"/>
              <a:t>and punch</a:t>
            </a:r>
          </a:p>
          <a:p>
            <a:pPr>
              <a:buNone/>
            </a:pPr>
            <a:r>
              <a:rPr lang="en-US" sz="4300" dirty="0" smtClean="0"/>
              <a:t>And the animal that doesn't well the animal that doesn't</a:t>
            </a:r>
          </a:p>
          <a:p>
            <a:pPr>
              <a:buNone/>
            </a:pPr>
            <a:r>
              <a:rPr lang="en-US" sz="4300" dirty="0" smtClean="0"/>
              <a:t>Winds up someone else's l-l-lunch (lunch </a:t>
            </a:r>
            <a:r>
              <a:rPr lang="en-US" sz="4300" dirty="0" err="1" smtClean="0"/>
              <a:t>lunch</a:t>
            </a:r>
            <a:r>
              <a:rPr lang="en-US" sz="4300" dirty="0" smtClean="0"/>
              <a:t> </a:t>
            </a:r>
            <a:r>
              <a:rPr lang="en-US" sz="4300" dirty="0" err="1" smtClean="0"/>
              <a:t>lunch</a:t>
            </a:r>
            <a:r>
              <a:rPr lang="en-US" sz="4300" dirty="0" smtClean="0"/>
              <a:t> </a:t>
            </a:r>
            <a:r>
              <a:rPr lang="en-US" sz="4300" dirty="0" err="1" smtClean="0"/>
              <a:t>lunch</a:t>
            </a:r>
            <a:r>
              <a:rPr lang="en-US" sz="4300" dirty="0" smtClean="0"/>
              <a:t> </a:t>
            </a:r>
            <a:r>
              <a:rPr lang="en-US" sz="4300" dirty="0" err="1" smtClean="0"/>
              <a:t>lunch</a:t>
            </a:r>
            <a:r>
              <a:rPr lang="en-US" sz="4300" dirty="0" smtClean="0"/>
              <a:t>)</a:t>
            </a:r>
          </a:p>
          <a:p>
            <a:pPr>
              <a:buNone/>
            </a:pPr>
            <a:r>
              <a:rPr lang="en-US" sz="4300" dirty="0" smtClean="0"/>
              <a:t>I'm just </a:t>
            </a:r>
            <a:r>
              <a:rPr lang="en-US" sz="4300" dirty="0" err="1" smtClean="0"/>
              <a:t>sayin</a:t>
            </a:r>
            <a:r>
              <a:rPr lang="en-US" sz="4300" dirty="0" smtClean="0"/>
              <a:t>'</a:t>
            </a:r>
          </a:p>
          <a:p>
            <a:pPr>
              <a:buNone/>
            </a:pPr>
            <a:r>
              <a:rPr lang="en-US" sz="4300" dirty="0" smtClean="0"/>
              <a:t> </a:t>
            </a:r>
          </a:p>
          <a:p>
            <a:pPr>
              <a:buNone/>
            </a:pPr>
            <a:endParaRPr lang="en-US" sz="43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8784976" cy="6408712"/>
          </a:xfrm>
        </p:spPr>
        <p:txBody>
          <a:bodyPr numCol="2">
            <a:normAutofit fontScale="55000" lnSpcReduction="20000"/>
          </a:bodyPr>
          <a:lstStyle/>
          <a:p>
            <a:pPr>
              <a:buNone/>
            </a:pPr>
            <a:r>
              <a:rPr lang="ru-RU" sz="3600" dirty="0" smtClean="0"/>
              <a:t>Припев</a:t>
            </a:r>
            <a:r>
              <a:rPr lang="en-US" sz="3600" dirty="0" smtClean="0"/>
              <a:t> </a:t>
            </a:r>
          </a:p>
          <a:p>
            <a:pPr>
              <a:buNone/>
            </a:pPr>
            <a:r>
              <a:rPr lang="en-US" sz="3600" dirty="0" smtClean="0"/>
              <a:t>There's a principle in </a:t>
            </a:r>
            <a:r>
              <a:rPr lang="en-US" sz="3600" dirty="0" smtClean="0"/>
              <a:t>9)…</a:t>
            </a:r>
            <a:r>
              <a:rPr lang="en-US" sz="3600" dirty="0" smtClean="0"/>
              <a:t> </a:t>
            </a:r>
            <a:r>
              <a:rPr lang="en-US" sz="3600" dirty="0" smtClean="0"/>
              <a:t>(principle in </a:t>
            </a:r>
            <a:r>
              <a:rPr lang="en-US" sz="3600" dirty="0" smtClean="0"/>
              <a:t>business)</a:t>
            </a:r>
            <a:endParaRPr lang="en-US" sz="3600" dirty="0" smtClean="0"/>
          </a:p>
          <a:p>
            <a:pPr>
              <a:buNone/>
            </a:pPr>
            <a:r>
              <a:rPr lang="en-US" sz="3600" dirty="0" smtClean="0"/>
              <a:t>That everybody knows is sound</a:t>
            </a:r>
          </a:p>
          <a:p>
            <a:pPr>
              <a:buNone/>
            </a:pPr>
            <a:r>
              <a:rPr lang="en-US" sz="3600" dirty="0" smtClean="0"/>
              <a:t>It says the people with the money (people with the money)</a:t>
            </a:r>
          </a:p>
          <a:p>
            <a:pPr>
              <a:buNone/>
            </a:pPr>
            <a:r>
              <a:rPr lang="en-US" sz="3600" dirty="0" smtClean="0"/>
              <a:t>Make this ever loving world go 'round</a:t>
            </a:r>
          </a:p>
          <a:p>
            <a:pPr>
              <a:buNone/>
            </a:pPr>
            <a:r>
              <a:rPr lang="en-US" sz="3600" dirty="0" smtClean="0"/>
              <a:t>So I'm </a:t>
            </a:r>
            <a:r>
              <a:rPr lang="en-US" sz="3600" dirty="0" err="1" smtClean="0"/>
              <a:t>biggering</a:t>
            </a:r>
            <a:r>
              <a:rPr lang="en-US" sz="3600" dirty="0" smtClean="0"/>
              <a:t> my company</a:t>
            </a:r>
          </a:p>
          <a:p>
            <a:pPr>
              <a:buNone/>
            </a:pPr>
            <a:r>
              <a:rPr lang="en-US" sz="3600" dirty="0" smtClean="0"/>
              <a:t>I'm </a:t>
            </a:r>
            <a:r>
              <a:rPr lang="en-US" sz="3600" dirty="0" err="1" smtClean="0"/>
              <a:t>biggering</a:t>
            </a:r>
            <a:r>
              <a:rPr lang="en-US" sz="3600" dirty="0" smtClean="0"/>
              <a:t> my </a:t>
            </a:r>
            <a:r>
              <a:rPr lang="en-US" sz="3600" dirty="0" smtClean="0"/>
              <a:t>10)…</a:t>
            </a:r>
            <a:endParaRPr lang="en-US" sz="3600" dirty="0" smtClean="0"/>
          </a:p>
          <a:p>
            <a:pPr>
              <a:buNone/>
            </a:pPr>
            <a:r>
              <a:rPr lang="en-US" sz="3600" dirty="0" smtClean="0"/>
              <a:t>I'm </a:t>
            </a:r>
            <a:r>
              <a:rPr lang="en-US" sz="3600" dirty="0" err="1" smtClean="0"/>
              <a:t>biggering</a:t>
            </a:r>
            <a:r>
              <a:rPr lang="en-US" sz="3600" dirty="0" smtClean="0"/>
              <a:t> my corporate </a:t>
            </a:r>
            <a:r>
              <a:rPr lang="en-US" sz="3600" dirty="0" smtClean="0"/>
              <a:t>11)…</a:t>
            </a:r>
            <a:endParaRPr lang="en-US" sz="3600" dirty="0" smtClean="0"/>
          </a:p>
          <a:p>
            <a:pPr>
              <a:buNone/>
            </a:pPr>
            <a:r>
              <a:rPr lang="en-US" sz="3600" dirty="0" smtClean="0"/>
              <a:t>Everybody out there can take care of yours</a:t>
            </a:r>
          </a:p>
          <a:p>
            <a:pPr>
              <a:buNone/>
            </a:pPr>
            <a:r>
              <a:rPr lang="en-US" sz="3600" dirty="0" smtClean="0"/>
              <a:t>And me? I'll take care of mine </a:t>
            </a:r>
            <a:r>
              <a:rPr lang="en-US" sz="3600" dirty="0" err="1" smtClean="0"/>
              <a:t>mine</a:t>
            </a:r>
            <a:r>
              <a:rPr lang="en-US" sz="3600" dirty="0" smtClean="0"/>
              <a:t> </a:t>
            </a:r>
            <a:r>
              <a:rPr lang="en-US" sz="3600" dirty="0" err="1" smtClean="0"/>
              <a:t>mine</a:t>
            </a:r>
            <a:r>
              <a:rPr lang="en-US" sz="3600" dirty="0" smtClean="0"/>
              <a:t> </a:t>
            </a:r>
            <a:r>
              <a:rPr lang="en-US" sz="3600" dirty="0" err="1" smtClean="0"/>
              <a:t>mine</a:t>
            </a:r>
            <a:r>
              <a:rPr lang="en-US" sz="3600" dirty="0" smtClean="0"/>
              <a:t> </a:t>
            </a:r>
            <a:r>
              <a:rPr lang="en-US" sz="3600" dirty="0" err="1" smtClean="0"/>
              <a:t>mine</a:t>
            </a:r>
            <a:r>
              <a:rPr lang="en-US" sz="3600" dirty="0" smtClean="0"/>
              <a:t> (shake that bottom line)</a:t>
            </a:r>
          </a:p>
          <a:p>
            <a:pPr>
              <a:buNone/>
            </a:pPr>
            <a:r>
              <a:rPr lang="en-US" sz="3600" dirty="0" smtClean="0"/>
              <a:t> </a:t>
            </a:r>
          </a:p>
          <a:p>
            <a:pPr>
              <a:buNone/>
            </a:pPr>
            <a:r>
              <a:rPr lang="en-US" sz="3600" dirty="0" smtClean="0"/>
              <a:t>Let me hear you say </a:t>
            </a:r>
            <a:r>
              <a:rPr lang="en-US" sz="3600" dirty="0" err="1" smtClean="0"/>
              <a:t>smogedy</a:t>
            </a:r>
            <a:r>
              <a:rPr lang="en-US" sz="3600" dirty="0" smtClean="0"/>
              <a:t> </a:t>
            </a:r>
            <a:r>
              <a:rPr lang="en-US" sz="3600" dirty="0" smtClean="0"/>
              <a:t>12)… </a:t>
            </a:r>
            <a:r>
              <a:rPr lang="en-US" sz="3600" dirty="0" smtClean="0"/>
              <a:t>(</a:t>
            </a:r>
            <a:r>
              <a:rPr lang="en-US" sz="3600" dirty="0" err="1" smtClean="0"/>
              <a:t>smogedy</a:t>
            </a:r>
            <a:r>
              <a:rPr lang="en-US" sz="3600" dirty="0" smtClean="0"/>
              <a:t> </a:t>
            </a:r>
            <a:r>
              <a:rPr lang="en-US" sz="3600" dirty="0" smtClean="0"/>
              <a:t>smoke)</a:t>
            </a:r>
          </a:p>
          <a:p>
            <a:pPr>
              <a:buNone/>
            </a:pPr>
            <a:r>
              <a:rPr lang="en-US" sz="3600" dirty="0" err="1" smtClean="0"/>
              <a:t>Schlopadee</a:t>
            </a:r>
            <a:r>
              <a:rPr lang="en-US" sz="3600" dirty="0" smtClean="0"/>
              <a:t> </a:t>
            </a:r>
            <a:r>
              <a:rPr lang="en-US" sz="3600" dirty="0" err="1" smtClean="0"/>
              <a:t>Scholp</a:t>
            </a:r>
            <a:r>
              <a:rPr lang="en-US" sz="3600" dirty="0" smtClean="0"/>
              <a:t> (</a:t>
            </a:r>
            <a:r>
              <a:rPr lang="en-US" sz="3600" dirty="0" err="1" smtClean="0"/>
              <a:t>Schlopadee</a:t>
            </a:r>
            <a:r>
              <a:rPr lang="en-US" sz="3600" dirty="0" smtClean="0"/>
              <a:t> </a:t>
            </a:r>
            <a:r>
              <a:rPr lang="en-US" sz="3600" dirty="0" err="1" smtClean="0"/>
              <a:t>Schlop</a:t>
            </a:r>
            <a:r>
              <a:rPr lang="en-US" sz="3600" dirty="0" smtClean="0"/>
              <a:t>)</a:t>
            </a:r>
          </a:p>
          <a:p>
            <a:pPr>
              <a:buNone/>
            </a:pPr>
            <a:r>
              <a:rPr lang="en-US" sz="3600" dirty="0" smtClean="0"/>
              <a:t>Complain all you want it's never ever </a:t>
            </a:r>
            <a:r>
              <a:rPr lang="en-US" sz="3600" dirty="0" err="1" smtClean="0"/>
              <a:t>ever</a:t>
            </a:r>
            <a:r>
              <a:rPr lang="en-US" sz="3600" dirty="0" smtClean="0"/>
              <a:t> </a:t>
            </a:r>
            <a:r>
              <a:rPr lang="en-US" sz="3600" dirty="0" err="1" smtClean="0"/>
              <a:t>ever</a:t>
            </a:r>
            <a:r>
              <a:rPr lang="en-US" sz="3600" dirty="0" smtClean="0"/>
              <a:t> </a:t>
            </a:r>
            <a:r>
              <a:rPr lang="en-US" sz="3600" dirty="0" err="1" smtClean="0"/>
              <a:t>gonna</a:t>
            </a:r>
            <a:r>
              <a:rPr lang="en-US" sz="3600" dirty="0" smtClean="0"/>
              <a:t> stop</a:t>
            </a:r>
          </a:p>
          <a:p>
            <a:pPr>
              <a:buNone/>
            </a:pPr>
            <a:r>
              <a:rPr lang="en-US" sz="3600" dirty="0" smtClean="0"/>
              <a:t> </a:t>
            </a:r>
          </a:p>
          <a:p>
            <a:pPr>
              <a:buNone/>
            </a:pPr>
            <a:r>
              <a:rPr lang="en-US" sz="3600" dirty="0" smtClean="0"/>
              <a:t>Come on now how bad can it possibly be?</a:t>
            </a:r>
          </a:p>
          <a:p>
            <a:pPr>
              <a:buNone/>
            </a:pPr>
            <a:r>
              <a:rPr lang="en-US" sz="3600" dirty="0" smtClean="0"/>
              <a:t>How bad can I be?</a:t>
            </a:r>
          </a:p>
          <a:p>
            <a:pPr>
              <a:buNone/>
            </a:pPr>
            <a:r>
              <a:rPr lang="en-US" sz="3600" dirty="0" smtClean="0"/>
              <a:t>I'm just building the </a:t>
            </a:r>
            <a:r>
              <a:rPr lang="en-US" sz="3600" dirty="0" smtClean="0"/>
              <a:t>13)….</a:t>
            </a:r>
            <a:endParaRPr lang="en-US" sz="3600" dirty="0" smtClean="0"/>
          </a:p>
          <a:p>
            <a:pPr>
              <a:buNone/>
            </a:pPr>
            <a:r>
              <a:rPr lang="en-US" sz="3600" dirty="0" smtClean="0"/>
              <a:t>How bad can I be?</a:t>
            </a:r>
          </a:p>
          <a:p>
            <a:pPr>
              <a:buNone/>
            </a:pPr>
            <a:r>
              <a:rPr lang="en-US" sz="3600" dirty="0" smtClean="0"/>
              <a:t>Just look at me petting this puppy</a:t>
            </a:r>
          </a:p>
          <a:p>
            <a:pPr>
              <a:buNone/>
            </a:pPr>
            <a:r>
              <a:rPr lang="en-US" sz="3600" dirty="0" smtClean="0"/>
              <a:t>How bad can I be?</a:t>
            </a:r>
          </a:p>
          <a:p>
            <a:pPr>
              <a:buNone/>
            </a:pPr>
            <a:r>
              <a:rPr lang="en-US" sz="3600" dirty="0" smtClean="0"/>
              <a:t>A portion of proceeds goes to </a:t>
            </a:r>
            <a:r>
              <a:rPr lang="en-US" sz="3600" dirty="0" smtClean="0"/>
              <a:t>14)…</a:t>
            </a:r>
            <a:endParaRPr lang="en-US" sz="3600" dirty="0" smtClean="0"/>
          </a:p>
          <a:p>
            <a:pPr>
              <a:buNone/>
            </a:pPr>
            <a:r>
              <a:rPr lang="en-US" sz="3600" dirty="0" smtClean="0"/>
              <a:t>How bad can I be?</a:t>
            </a:r>
          </a:p>
          <a:p>
            <a:pPr>
              <a:buNone/>
            </a:pPr>
            <a:r>
              <a:rPr lang="en-US" sz="3600" dirty="0" smtClean="0"/>
              <a:t>How bad can I possibly be?</a:t>
            </a:r>
          </a:p>
          <a:p>
            <a:pPr>
              <a:buNone/>
            </a:pPr>
            <a:r>
              <a:rPr lang="en-US" sz="3600" dirty="0" smtClean="0"/>
              <a:t>Let's see</a:t>
            </a:r>
          </a:p>
          <a:p>
            <a:pPr>
              <a:buNone/>
            </a:pPr>
            <a:r>
              <a:rPr lang="en-US" sz="3600" dirty="0" smtClean="0"/>
              <a:t> </a:t>
            </a:r>
          </a:p>
          <a:p>
            <a:pPr>
              <a:buNone/>
            </a:pPr>
            <a:r>
              <a:rPr lang="en-US" sz="3600" dirty="0" smtClean="0"/>
              <a:t>All the </a:t>
            </a:r>
            <a:r>
              <a:rPr lang="en-US" sz="3600" dirty="0" smtClean="0"/>
              <a:t>15)…</a:t>
            </a:r>
            <a:r>
              <a:rPr lang="en-US" sz="3600" dirty="0" smtClean="0"/>
              <a:t> </a:t>
            </a:r>
            <a:r>
              <a:rPr lang="en-US" sz="3600" dirty="0" smtClean="0"/>
              <a:t>are buying</a:t>
            </a:r>
          </a:p>
          <a:p>
            <a:pPr>
              <a:buNone/>
            </a:pPr>
            <a:r>
              <a:rPr lang="en-US" sz="3600" dirty="0" smtClean="0"/>
              <a:t>And the money is multiplying</a:t>
            </a:r>
          </a:p>
          <a:p>
            <a:pPr>
              <a:buNone/>
            </a:pPr>
            <a:r>
              <a:rPr lang="en-US" sz="3600" dirty="0" smtClean="0"/>
              <a:t>And the PR people are lying</a:t>
            </a:r>
          </a:p>
          <a:p>
            <a:pPr>
              <a:buNone/>
            </a:pPr>
            <a:r>
              <a:rPr lang="en-US" sz="3600" dirty="0" smtClean="0"/>
              <a:t>And the </a:t>
            </a:r>
            <a:r>
              <a:rPr lang="en-US" sz="3600" dirty="0" smtClean="0"/>
              <a:t>16</a:t>
            </a:r>
            <a:r>
              <a:rPr lang="en-US" sz="3600" smtClean="0"/>
              <a:t>) … </a:t>
            </a:r>
            <a:r>
              <a:rPr lang="en-US" sz="3600" dirty="0" smtClean="0"/>
              <a:t>are denying</a:t>
            </a:r>
          </a:p>
          <a:p>
            <a:pPr>
              <a:buNone/>
            </a:pPr>
            <a:r>
              <a:rPr lang="en-US" sz="3600" dirty="0" smtClean="0"/>
              <a:t>Who cares if a few trees are dying</a:t>
            </a:r>
          </a:p>
          <a:p>
            <a:pPr>
              <a:buNone/>
            </a:pPr>
            <a:r>
              <a:rPr lang="en-US" sz="3600" dirty="0" smtClean="0"/>
              <a:t>This is all so gratifying</a:t>
            </a:r>
          </a:p>
          <a:p>
            <a:pPr>
              <a:buNone/>
            </a:pPr>
            <a:r>
              <a:rPr lang="en-US" sz="3600" dirty="0" smtClean="0"/>
              <a:t>How bad</a:t>
            </a:r>
          </a:p>
          <a:p>
            <a:pPr>
              <a:buNone/>
            </a:pPr>
            <a:r>
              <a:rPr lang="en-US" sz="3600" dirty="0" smtClean="0"/>
              <a:t>How bad can this possibly be</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332656"/>
            <a:ext cx="8640960" cy="6264696"/>
          </a:xfrm>
        </p:spPr>
        <p:txBody>
          <a:bodyPr numCol="2">
            <a:normAutofit/>
          </a:bodyPr>
          <a:lstStyle/>
          <a:p>
            <a:pPr marL="514350" indent="-514350">
              <a:buAutoNum type="arabicPeriod"/>
            </a:pPr>
            <a:r>
              <a:rPr lang="en-US" dirty="0" smtClean="0"/>
              <a:t>Naturally</a:t>
            </a:r>
          </a:p>
          <a:p>
            <a:pPr marL="514350" indent="-514350">
              <a:buAutoNum type="arabicPeriod"/>
            </a:pPr>
            <a:r>
              <a:rPr lang="en-US" dirty="0" smtClean="0"/>
              <a:t>Destiny</a:t>
            </a:r>
          </a:p>
          <a:p>
            <a:pPr marL="514350" indent="-514350">
              <a:buAutoNum type="arabicPeriod"/>
            </a:pPr>
            <a:r>
              <a:rPr lang="en-US" dirty="0" smtClean="0"/>
              <a:t>Possibly</a:t>
            </a:r>
          </a:p>
          <a:p>
            <a:pPr marL="514350" indent="-514350">
              <a:buAutoNum type="arabicPeriod"/>
            </a:pPr>
            <a:r>
              <a:rPr lang="en-US" dirty="0" smtClean="0"/>
              <a:t>Nature</a:t>
            </a:r>
          </a:p>
          <a:p>
            <a:pPr marL="514350" indent="-514350">
              <a:buAutoNum type="arabicPeriod"/>
            </a:pPr>
            <a:r>
              <a:rPr lang="en-US" dirty="0" smtClean="0"/>
              <a:t>Creature</a:t>
            </a:r>
          </a:p>
          <a:p>
            <a:pPr marL="514350" indent="-514350">
              <a:buAutoNum type="arabicPeriod"/>
            </a:pPr>
            <a:r>
              <a:rPr lang="en-US" dirty="0" smtClean="0"/>
              <a:t>Survival</a:t>
            </a:r>
          </a:p>
          <a:p>
            <a:pPr marL="514350" indent="-514350">
              <a:buAutoNum type="arabicPeriod"/>
            </a:pPr>
            <a:r>
              <a:rPr lang="en-US" dirty="0" smtClean="0"/>
              <a:t>Animal</a:t>
            </a:r>
          </a:p>
          <a:p>
            <a:pPr marL="514350" indent="-514350">
              <a:buAutoNum type="arabicPeriod"/>
            </a:pPr>
            <a:r>
              <a:rPr lang="en-US" dirty="0" smtClean="0"/>
              <a:t>Bite</a:t>
            </a:r>
          </a:p>
          <a:p>
            <a:pPr marL="514350" indent="-514350">
              <a:buAutoNum type="arabicPeriod"/>
            </a:pPr>
            <a:r>
              <a:rPr lang="en-US" dirty="0" smtClean="0"/>
              <a:t>Business</a:t>
            </a:r>
          </a:p>
          <a:p>
            <a:pPr marL="514350" indent="-514350">
              <a:buAutoNum type="arabicPeriod"/>
            </a:pPr>
            <a:r>
              <a:rPr lang="en-US" dirty="0" smtClean="0"/>
              <a:t>Factory</a:t>
            </a:r>
          </a:p>
          <a:p>
            <a:pPr marL="514350" indent="-514350">
              <a:buAutoNum type="arabicPeriod"/>
            </a:pPr>
            <a:r>
              <a:rPr lang="en-US" dirty="0" smtClean="0"/>
              <a:t>Sign</a:t>
            </a:r>
          </a:p>
          <a:p>
            <a:pPr marL="514350" indent="-514350">
              <a:buAutoNum type="arabicPeriod"/>
            </a:pPr>
            <a:r>
              <a:rPr lang="en-US" dirty="0" smtClean="0"/>
              <a:t>Smoke</a:t>
            </a:r>
          </a:p>
          <a:p>
            <a:pPr marL="514350" indent="-514350">
              <a:buAutoNum type="arabicPeriod"/>
            </a:pPr>
            <a:r>
              <a:rPr lang="en-US" dirty="0" smtClean="0"/>
              <a:t>Economy</a:t>
            </a:r>
          </a:p>
          <a:p>
            <a:pPr marL="514350" indent="-514350">
              <a:buAutoNum type="arabicPeriod"/>
            </a:pPr>
            <a:r>
              <a:rPr lang="en-US" dirty="0" smtClean="0"/>
              <a:t>Charity</a:t>
            </a:r>
          </a:p>
          <a:p>
            <a:pPr marL="514350" indent="-514350">
              <a:buAutoNum type="arabicPeriod"/>
            </a:pPr>
            <a:r>
              <a:rPr lang="en-US" dirty="0" smtClean="0"/>
              <a:t>Customers</a:t>
            </a:r>
          </a:p>
          <a:p>
            <a:pPr marL="514350" indent="-514350">
              <a:buAutoNum type="arabicPeriod"/>
            </a:pPr>
            <a:r>
              <a:rPr lang="en-US" dirty="0" smtClean="0"/>
              <a:t>Lawyers</a:t>
            </a:r>
          </a:p>
          <a:p>
            <a:pPr marL="514350" indent="-514350">
              <a:buNone/>
            </a:pPr>
            <a:endParaRPr lang="en-US" dirty="0" smtClean="0"/>
          </a:p>
          <a:p>
            <a:pPr marL="514350" indent="-514350">
              <a:buAutoNum type="arabicPeriod"/>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83</Words>
  <Application>Microsoft Office PowerPoint</Application>
  <PresentationFormat>Экран (4:3)</PresentationFormat>
  <Paragraphs>71</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1.Who is the main hero of the cartoon? A) Audrey b) Lorax c) Mr O’Hare 2.What did “Thneed” mean? A) clothes b) all this variants c) rag (тряпка) d) exercise equipment 3.Who spoiled (испортить) the Mr Oncie’s brush a) fish b) bear c)Lorax 4. How many portions of panсаkes (блины) did Mr Oncie did? A) 10 b) 5 c) 7 d) 9 5.Did Mr.Oncie become rich when he cut all trees? a) he became rich but unhappy b) he became rich and happy c) he didn’t become rich 6. Why did everybody leave Mr Oncie a) he was not rich enough (достаточно) b) he was unhappy c)he ruin (погубить) the whole world 7. Who gave the palm seed (семeчко) to Ted a) Audrey b) Mr Oncie c) Lorax</vt:lpstr>
      <vt:lpstr>Слайд 2</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1.Who is the main hero of the cartoon? A) Audrey b) Lorax c) Mr O’Hare 2.</dc:title>
  <dc:creator>user</dc:creator>
  <cp:lastModifiedBy>user</cp:lastModifiedBy>
  <cp:revision>11</cp:revision>
  <dcterms:created xsi:type="dcterms:W3CDTF">2020-12-25T11:12:36Z</dcterms:created>
  <dcterms:modified xsi:type="dcterms:W3CDTF">2021-02-02T15:36:43Z</dcterms:modified>
</cp:coreProperties>
</file>