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82" r:id="rId4"/>
    <p:sldId id="283" r:id="rId5"/>
    <p:sldId id="284" r:id="rId6"/>
    <p:sldId id="265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1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9075" autoAdjust="0"/>
  </p:normalViewPr>
  <p:slideViewPr>
    <p:cSldViewPr>
      <p:cViewPr varScale="1">
        <p:scale>
          <a:sx n="42" d="100"/>
          <a:sy n="42" d="100"/>
        </p:scale>
        <p:origin x="-21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3E22E-A4BD-449A-8C8E-9E42AE3F12C6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7B432-B9A9-4B07-BC53-D5673CBDDF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045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7B432-B9A9-4B07-BC53-D5673CBDDF3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151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7B432-B9A9-4B07-BC53-D5673CBDDF3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093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C7B432-B9A9-4B07-BC53-D5673CBDDF3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178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61587D-D047-44EF-A83F-0C99BA6C415C}" type="datetimeFigureOut">
              <a:rPr lang="ru-RU" smtClean="0"/>
              <a:t>19.10.2019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13C03B-23FC-4E9A-AD80-25B5C41C98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140079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             подготовили: Стародубцева Е.Г.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</a:t>
            </a:r>
            <a:r>
              <a:rPr lang="ru-RU" dirty="0" err="1" smtClean="0"/>
              <a:t>Шаповалова</a:t>
            </a:r>
            <a:r>
              <a:rPr lang="ru-RU" dirty="0" smtClean="0"/>
              <a:t> О.С.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</a:t>
            </a:r>
            <a:r>
              <a:rPr lang="ru-RU" dirty="0" err="1" smtClean="0"/>
              <a:t>Шушпанова</a:t>
            </a:r>
            <a:r>
              <a:rPr lang="ru-RU" dirty="0" smtClean="0"/>
              <a:t> Е.И.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96944" cy="4664809"/>
          </a:xfrm>
        </p:spPr>
        <p:txBody>
          <a:bodyPr/>
          <a:lstStyle/>
          <a:p>
            <a:r>
              <a:rPr lang="ru-RU" dirty="0" smtClean="0"/>
              <a:t>Центр «Театральной деятельности  в средней группе «Радуга» </a:t>
            </a:r>
            <a:r>
              <a:rPr lang="ru-RU" dirty="0" smtClean="0"/>
              <a:t>д/с </a:t>
            </a:r>
            <a:r>
              <a:rPr lang="ru-RU" dirty="0" smtClean="0"/>
              <a:t>№54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«Золушка»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91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err="1" smtClean="0"/>
              <a:t>Ладошковый</a:t>
            </a:r>
            <a:r>
              <a:rPr lang="ru-RU" dirty="0" smtClean="0"/>
              <a:t> театр: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3200" dirty="0" smtClean="0"/>
              <a:t>На тарелочках;</a:t>
            </a:r>
            <a:br>
              <a:rPr lang="ru-RU" sz="3200" dirty="0" smtClean="0"/>
            </a:br>
            <a:r>
              <a:rPr lang="ru-RU" sz="3200" dirty="0" smtClean="0"/>
              <a:t>На ладошках</a:t>
            </a:r>
            <a:endParaRPr lang="ru-RU" sz="3200" dirty="0"/>
          </a:p>
        </p:txBody>
      </p:sp>
      <p:pic>
        <p:nvPicPr>
          <p:cNvPr id="1026" name="Picture 2" descr="C:\Users\Пользователь\Desktop\ТЕАТРЫ\SDC1041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22" y="260648"/>
            <a:ext cx="423412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ТЕАТРЫ\SDC1039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60648"/>
            <a:ext cx="4498975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92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ТЕАТРЫ\SDC104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4368485" cy="358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ТЕАТРЫ\SDC1042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064" y="3585037"/>
            <a:ext cx="4812936" cy="327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94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Театр шапок:</a:t>
            </a:r>
            <a:br>
              <a:rPr lang="ru-RU" dirty="0" smtClean="0"/>
            </a:br>
            <a:r>
              <a:rPr lang="ru-RU" sz="3200" dirty="0" smtClean="0"/>
              <a:t>из поролона;</a:t>
            </a:r>
            <a:br>
              <a:rPr lang="ru-RU" sz="3200" dirty="0" smtClean="0"/>
            </a:br>
            <a:r>
              <a:rPr lang="ru-RU" sz="3200" dirty="0" smtClean="0"/>
              <a:t>вязанные;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074" name="Picture 2" descr="C:\Users\Пользователь\Desktop\ТЕАТРЫ\SDC1042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44"/>
            <a:ext cx="4618170" cy="427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ТЕАТРЫ\SDC1042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4" y="0"/>
            <a:ext cx="4498975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51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1152128"/>
          </a:xfrm>
        </p:spPr>
        <p:txBody>
          <a:bodyPr/>
          <a:lstStyle/>
          <a:p>
            <a:pPr algn="l"/>
            <a:r>
              <a:rPr lang="ru-RU" sz="3200" dirty="0" smtClean="0"/>
              <a:t>Из картона </a:t>
            </a:r>
            <a:endParaRPr lang="ru-RU" sz="3200" dirty="0"/>
          </a:p>
        </p:txBody>
      </p:sp>
      <p:pic>
        <p:nvPicPr>
          <p:cNvPr id="5122" name="Picture 2" descr="C:\Users\Пользователь\Desktop\ТЕАТРЫ\SDC1043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07496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ользователь\Desktop\наши сказки (2)\SDC1130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8032"/>
            <a:ext cx="4644008" cy="478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28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509120"/>
            <a:ext cx="6512511" cy="1143000"/>
          </a:xfrm>
        </p:spPr>
        <p:txBody>
          <a:bodyPr/>
          <a:lstStyle/>
          <a:p>
            <a:pPr algn="l"/>
            <a:r>
              <a:rPr lang="ru-RU" dirty="0" smtClean="0"/>
              <a:t>Настольная ширма:</a:t>
            </a:r>
            <a:br>
              <a:rPr lang="ru-RU" dirty="0" smtClean="0"/>
            </a:br>
            <a:r>
              <a:rPr lang="ru-RU" sz="2800" dirty="0" smtClean="0"/>
              <a:t>театры на палочках: из поролона, из киндер-сюрприза, из папье-маше и др.</a:t>
            </a:r>
            <a:endParaRPr lang="ru-RU" sz="2800" dirty="0"/>
          </a:p>
        </p:txBody>
      </p:sp>
      <p:pic>
        <p:nvPicPr>
          <p:cNvPr id="6146" name="Picture 2" descr="C:\Users\Пользователь\Desktop\ТЕАТРЫ\SDC1041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588"/>
            <a:ext cx="7128792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89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1484784"/>
          </a:xfrm>
        </p:spPr>
        <p:txBody>
          <a:bodyPr/>
          <a:lstStyle/>
          <a:p>
            <a:pPr algn="l"/>
            <a:r>
              <a:rPr lang="ru-RU" dirty="0" smtClean="0"/>
              <a:t>Теневой театр:</a:t>
            </a:r>
            <a:endParaRPr lang="ru-RU" dirty="0"/>
          </a:p>
        </p:txBody>
      </p:sp>
      <p:pic>
        <p:nvPicPr>
          <p:cNvPr id="7170" name="Picture 2" descr="C:\Users\Пользователь\Desktop\ТЕАТРЫ\SDC104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" y="-171400"/>
            <a:ext cx="4678090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ользователь\Desktop\ТЕАТРЫ\SDC1041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36" y="0"/>
            <a:ext cx="4427984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06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ТЕАТРЫ\SDC104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64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085184"/>
            <a:ext cx="6512511" cy="1584176"/>
          </a:xfrm>
        </p:spPr>
        <p:txBody>
          <a:bodyPr/>
          <a:lstStyle/>
          <a:p>
            <a:pPr algn="ctr"/>
            <a:r>
              <a:rPr lang="ru-RU" sz="2400" dirty="0" smtClean="0"/>
              <a:t>Театр на </a:t>
            </a:r>
            <a:r>
              <a:rPr lang="ru-RU" sz="2400" dirty="0" err="1" smtClean="0"/>
              <a:t>фланелеграфе</a:t>
            </a:r>
            <a:r>
              <a:rPr lang="ru-RU" sz="2400" dirty="0" smtClean="0"/>
              <a:t>,            пальчиковый театр</a:t>
            </a:r>
            <a:endParaRPr lang="ru-RU" dirty="0"/>
          </a:p>
        </p:txBody>
      </p:sp>
      <p:pic>
        <p:nvPicPr>
          <p:cNvPr id="9218" name="Picture 2" descr="C:\Users\Пользователь\Desktop\ТЕАТРЫ\SDC1043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984"/>
            <a:ext cx="4572000" cy="481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Пользователь\Desktop\ТЕАТРЫ\SDC1044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732"/>
            <a:ext cx="4499992" cy="476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8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517232"/>
            <a:ext cx="6512511" cy="1309876"/>
          </a:xfrm>
        </p:spPr>
        <p:txBody>
          <a:bodyPr/>
          <a:lstStyle/>
          <a:p>
            <a:r>
              <a:rPr lang="ru-RU" dirty="0" smtClean="0"/>
              <a:t>Театр на фартуках</a:t>
            </a:r>
            <a:endParaRPr lang="ru-RU" dirty="0"/>
          </a:p>
        </p:txBody>
      </p:sp>
      <p:pic>
        <p:nvPicPr>
          <p:cNvPr id="10242" name="Picture 2" descr="C:\Users\Пользователь\Desktop\ТЕАТРЫ\SDC1043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4542244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Пользователь\Desktop\ТЕАТРЫ\SDC1043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4355976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79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01208"/>
            <a:ext cx="6512511" cy="1556792"/>
          </a:xfrm>
        </p:spPr>
        <p:txBody>
          <a:bodyPr/>
          <a:lstStyle/>
          <a:p>
            <a:r>
              <a:rPr lang="ru-RU" dirty="0" smtClean="0"/>
              <a:t>Нагрудный театр</a:t>
            </a:r>
            <a:endParaRPr lang="ru-RU" dirty="0"/>
          </a:p>
        </p:txBody>
      </p:sp>
      <p:pic>
        <p:nvPicPr>
          <p:cNvPr id="11266" name="Picture 2" descr="C:\Users\Пользователь\Desktop\ТЕАТРЫ\SDC1043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568952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18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ТЕАТРЫ\SDC103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564" y="116632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95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429984"/>
          </a:xfrm>
        </p:spPr>
        <p:txBody>
          <a:bodyPr/>
          <a:lstStyle/>
          <a:p>
            <a:pPr algn="ctr"/>
            <a:r>
              <a:rPr lang="ru-RU" dirty="0" smtClean="0"/>
              <a:t>Магнитный театр;</a:t>
            </a:r>
            <a:br>
              <a:rPr lang="ru-RU" dirty="0" smtClean="0"/>
            </a:br>
            <a:r>
              <a:rPr lang="ru-RU" dirty="0" smtClean="0"/>
              <a:t>театр бибабо;</a:t>
            </a:r>
            <a:endParaRPr lang="ru-RU" dirty="0"/>
          </a:p>
        </p:txBody>
      </p:sp>
      <p:pic>
        <p:nvPicPr>
          <p:cNvPr id="12290" name="Picture 2" descr="C:\Users\Пользователь\Desktop\ТЕАТРЫ\SDC1044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4" y="-25132"/>
            <a:ext cx="4916036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Пользователь\Desktop\ТЕАТРЫ\SDC1044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0"/>
            <a:ext cx="4114760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31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45224"/>
            <a:ext cx="6512511" cy="1412776"/>
          </a:xfrm>
        </p:spPr>
        <p:txBody>
          <a:bodyPr/>
          <a:lstStyle/>
          <a:p>
            <a:pPr algn="ctr"/>
            <a:r>
              <a:rPr lang="ru-RU" sz="3200" dirty="0" smtClean="0"/>
              <a:t>Картотека;</a:t>
            </a:r>
            <a:br>
              <a:rPr lang="ru-RU" sz="3200" dirty="0" smtClean="0"/>
            </a:br>
            <a:r>
              <a:rPr lang="ru-RU" sz="3200" dirty="0" smtClean="0"/>
              <a:t>методическая копилка;</a:t>
            </a:r>
            <a:endParaRPr lang="ru-RU" sz="3200" dirty="0"/>
          </a:p>
        </p:txBody>
      </p:sp>
      <p:pic>
        <p:nvPicPr>
          <p:cNvPr id="13314" name="Picture 2" descr="C:\Users\Пользователь\Desktop\ТЕАТРЫ\SDC1042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412"/>
            <a:ext cx="4281538" cy="510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Пользователь\Desktop\ТЕАТРЫ\SDC10430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4716016" cy="507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85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620688"/>
            <a:ext cx="7334200" cy="489448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82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865832"/>
          </a:xfrm>
        </p:spPr>
        <p:txBody>
          <a:bodyPr>
            <a:normAutofit fontScale="85000" lnSpcReduction="20000"/>
          </a:bodyPr>
          <a:lstStyle/>
          <a:p>
            <a:pPr marL="2404872" lvl="8" indent="0">
              <a:buNone/>
            </a:pPr>
            <a:r>
              <a:rPr lang="ru-RU" sz="5800" b="1" dirty="0" smtClean="0"/>
              <a:t>Виды</a:t>
            </a:r>
          </a:p>
          <a:p>
            <a:pPr marL="2404872" lvl="8" indent="0">
              <a:buNone/>
            </a:pPr>
            <a:r>
              <a:rPr lang="ru-RU" sz="5800" b="1" dirty="0" smtClean="0"/>
              <a:t>театров</a:t>
            </a:r>
            <a:r>
              <a:rPr lang="ru-RU" sz="5800" b="1" dirty="0"/>
              <a:t>:</a:t>
            </a:r>
          </a:p>
          <a:p>
            <a:pPr lvl="8"/>
            <a:r>
              <a:rPr lang="ru-RU" sz="2400" dirty="0"/>
              <a:t>Настольный;</a:t>
            </a:r>
          </a:p>
          <a:p>
            <a:pPr lvl="8"/>
            <a:r>
              <a:rPr lang="ru-RU" sz="2400" dirty="0"/>
              <a:t>Бибабо;</a:t>
            </a:r>
          </a:p>
          <a:p>
            <a:pPr lvl="8"/>
            <a:r>
              <a:rPr lang="ru-RU" sz="2400" dirty="0"/>
              <a:t>Пальчиковый;</a:t>
            </a:r>
          </a:p>
          <a:p>
            <a:pPr lvl="8"/>
            <a:r>
              <a:rPr lang="ru-RU" sz="2400" dirty="0"/>
              <a:t>Картонажный</a:t>
            </a:r>
            <a:r>
              <a:rPr lang="ru-RU" sz="2400" dirty="0" smtClean="0"/>
              <a:t>;</a:t>
            </a:r>
          </a:p>
          <a:p>
            <a:pPr lvl="8"/>
            <a:r>
              <a:rPr lang="ru-RU" sz="2400" dirty="0" smtClean="0"/>
              <a:t>Теневой;</a:t>
            </a:r>
          </a:p>
          <a:p>
            <a:pPr lvl="8"/>
            <a:r>
              <a:rPr lang="ru-RU" sz="2400" dirty="0" smtClean="0"/>
              <a:t>Театр на прищепках;</a:t>
            </a:r>
          </a:p>
          <a:p>
            <a:pPr lvl="8"/>
            <a:r>
              <a:rPr lang="ru-RU" sz="2400" dirty="0" smtClean="0"/>
              <a:t>Нагрудный театр;</a:t>
            </a:r>
          </a:p>
          <a:p>
            <a:pPr lvl="8"/>
            <a:r>
              <a:rPr lang="ru-RU" sz="2400" dirty="0" smtClean="0"/>
              <a:t>Панорамный театр;</a:t>
            </a:r>
          </a:p>
          <a:p>
            <a:pPr lvl="8"/>
            <a:r>
              <a:rPr lang="ru-RU" sz="2400" dirty="0" smtClean="0"/>
              <a:t>Театр на фартуке;</a:t>
            </a:r>
          </a:p>
          <a:p>
            <a:pPr lvl="8"/>
            <a:r>
              <a:rPr lang="ru-RU" sz="2400" dirty="0" smtClean="0"/>
              <a:t>Театр масок                                                  </a:t>
            </a:r>
            <a:r>
              <a:rPr lang="ru-RU" sz="2400" dirty="0" err="1" smtClean="0"/>
              <a:t>ладошковый</a:t>
            </a:r>
            <a:r>
              <a:rPr lang="ru-RU" sz="2400" dirty="0" smtClean="0"/>
              <a:t> театр;</a:t>
            </a:r>
          </a:p>
          <a:p>
            <a:pPr lvl="8"/>
            <a:r>
              <a:rPr lang="ru-RU" sz="2400" dirty="0" smtClean="0"/>
              <a:t>«</a:t>
            </a:r>
            <a:r>
              <a:rPr lang="ru-RU" sz="2400" dirty="0" err="1" smtClean="0"/>
              <a:t>топотушки</a:t>
            </a:r>
            <a:r>
              <a:rPr lang="ru-RU" sz="2400" dirty="0" smtClean="0"/>
              <a:t>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6615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445224"/>
            <a:ext cx="6512511" cy="1143000"/>
          </a:xfrm>
        </p:spPr>
        <p:txBody>
          <a:bodyPr/>
          <a:lstStyle/>
          <a:p>
            <a:pPr algn="l"/>
            <a:r>
              <a:rPr lang="ru-RU" sz="2800" dirty="0" smtClean="0"/>
              <a:t>Напольная, настольная ширмы, </a:t>
            </a:r>
            <a:r>
              <a:rPr lang="ru-RU" sz="2800" dirty="0" err="1" smtClean="0"/>
              <a:t>фланелеграф</a:t>
            </a:r>
            <a:r>
              <a:rPr lang="ru-RU" sz="2800" dirty="0" smtClean="0"/>
              <a:t>, магнитная доска, ширма для теневого театра.</a:t>
            </a:r>
            <a:endParaRPr lang="ru-RU" sz="2800" dirty="0"/>
          </a:p>
        </p:txBody>
      </p:sp>
      <p:pic>
        <p:nvPicPr>
          <p:cNvPr id="15362" name="Picture 2" descr="C:\Users\Пользователь\Desktop\ТЕАТРЫ\SDC1043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964488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08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517232"/>
            <a:ext cx="6512511" cy="1306448"/>
          </a:xfrm>
        </p:spPr>
        <p:txBody>
          <a:bodyPr/>
          <a:lstStyle/>
          <a:p>
            <a:pPr algn="ctr"/>
            <a:r>
              <a:rPr lang="ru-RU" sz="3600" dirty="0" smtClean="0"/>
              <a:t>Костюмы для театрализации</a:t>
            </a:r>
            <a:endParaRPr lang="ru-RU" sz="3600" dirty="0"/>
          </a:p>
        </p:txBody>
      </p:sp>
      <p:pic>
        <p:nvPicPr>
          <p:cNvPr id="16386" name="Picture 2" descr="C:\Users\Пользователь\Desktop\ТЕАТРЫ\SDC1042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99288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7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59632" y="1484784"/>
            <a:ext cx="5637010" cy="468052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/>
              <a:t>«Растишка» 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/>
              <a:t>Картонажный;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/>
              <a:t>«</a:t>
            </a:r>
            <a:r>
              <a:rPr lang="ru-RU" sz="3200" dirty="0" err="1" smtClean="0"/>
              <a:t>Топотушки</a:t>
            </a:r>
            <a:r>
              <a:rPr lang="ru-RU" sz="3200" dirty="0" smtClean="0"/>
              <a:t>»;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/>
              <a:t>Плоскостной;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/>
              <a:t>На прищепках;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/>
              <a:t>На конусах;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/>
              <a:t>На крышках;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/>
              <a:t>Панорамный;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32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7" y="332657"/>
            <a:ext cx="7237356" cy="1440160"/>
          </a:xfrm>
        </p:spPr>
        <p:txBody>
          <a:bodyPr/>
          <a:lstStyle/>
          <a:p>
            <a:r>
              <a:rPr lang="ru-RU" dirty="0" smtClean="0"/>
              <a:t>Настольный театр: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51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ТЕАТРЫ\SDC103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035"/>
            <a:ext cx="462801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Пользователь\Desktop\ТЕАТРЫ\SDC1039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3600"/>
            <a:ext cx="435597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Пользователь\Desktop\ТЕАТРЫ\SDC1039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4000"/>
            <a:ext cx="4628015" cy="317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Пользователь\Desktop\ТЕАТРЫ\SDC1039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03959"/>
            <a:ext cx="4355976" cy="315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4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ТЕАТРЫ\SDC103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872970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ользователь\Desktop\ТЕАТРЫ\SDC104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971" y="0"/>
            <a:ext cx="4277749" cy="32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Пользователь\Desktop\ТЕАТРЫ\SDC104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3238145"/>
            <a:ext cx="4871188" cy="37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Пользователь\Desktop\ТЕАТРЫ\SDC104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150" y="3194186"/>
            <a:ext cx="4292196" cy="366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0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ТЕАТРЫ\SDC104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946"/>
            <a:ext cx="4428636" cy="420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Пользователь\Desktop\ТЕАТРЫ\SDC104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636" y="3031813"/>
            <a:ext cx="4715364" cy="374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38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143</Words>
  <Application>Microsoft Office PowerPoint</Application>
  <PresentationFormat>Экран (4:3)</PresentationFormat>
  <Paragraphs>43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Центр «Театральной деятельности  в средней группе «Радуга» д/с №54      «Золушка»</vt:lpstr>
      <vt:lpstr>Презентация PowerPoint</vt:lpstr>
      <vt:lpstr>Презентация PowerPoint</vt:lpstr>
      <vt:lpstr>Напольная, настольная ширмы, фланелеграф, магнитная доска, ширма для теневого театра.</vt:lpstr>
      <vt:lpstr>Костюмы для театрализации</vt:lpstr>
      <vt:lpstr>Настольный театр:</vt:lpstr>
      <vt:lpstr>Презентация PowerPoint</vt:lpstr>
      <vt:lpstr>Презентация PowerPoint</vt:lpstr>
      <vt:lpstr>Презентация PowerPoint</vt:lpstr>
      <vt:lpstr>Ладошковый театр: На тарелочках; На ладошках</vt:lpstr>
      <vt:lpstr>Презентация PowerPoint</vt:lpstr>
      <vt:lpstr>Театр шапок: из поролона; вязанные; </vt:lpstr>
      <vt:lpstr>Из картона </vt:lpstr>
      <vt:lpstr>Настольная ширма: театры на палочках: из поролона, из киндер-сюрприза, из папье-маше и др.</vt:lpstr>
      <vt:lpstr>Теневой театр:</vt:lpstr>
      <vt:lpstr>Презентация PowerPoint</vt:lpstr>
      <vt:lpstr>Театр на фланелеграфе,            пальчиковый театр</vt:lpstr>
      <vt:lpstr>Театр на фартуках</vt:lpstr>
      <vt:lpstr>Нагрудный театр</vt:lpstr>
      <vt:lpstr>Магнитный театр; театр бибабо;</vt:lpstr>
      <vt:lpstr>Картотека; методическая копилка;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«Театральной деятельности  в средней группе «Радуга»</dc:title>
  <dc:creator>Пользователь</dc:creator>
  <cp:lastModifiedBy>Пользователь</cp:lastModifiedBy>
  <cp:revision>20</cp:revision>
  <dcterms:created xsi:type="dcterms:W3CDTF">2019-10-18T16:19:46Z</dcterms:created>
  <dcterms:modified xsi:type="dcterms:W3CDTF">2019-10-19T06:58:49Z</dcterms:modified>
</cp:coreProperties>
</file>