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6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62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259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566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876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028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954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554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621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258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39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772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695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753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105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790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155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94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5F2006C-483B-4D4F-92EF-559AE9E2377A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857AB-EE1A-4DC8-AE90-B091BEAF75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2832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rizly.club/uploads/posts/2022-12/1671027005_grizly-club-p-1-sentyabrya-ramka-png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21" y="-65545"/>
            <a:ext cx="12254683" cy="7781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587831"/>
            <a:ext cx="9313333" cy="3393193"/>
          </a:xfrm>
        </p:spPr>
        <p:txBody>
          <a:bodyPr/>
          <a:lstStyle/>
          <a:p>
            <a:pPr algn="ctr"/>
            <a:r>
              <a:rPr lang="ru-RU" sz="6600" dirty="0" smtClean="0"/>
              <a:t>ДОБРО ПОЖАЛОВАТЬ В 7 КЛАСС!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61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2041111"/>
            <a:ext cx="8946541" cy="419548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https://present5.com/presentation/bda04e7de6dafa467307aed3b80aebb5/image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353" y="156220"/>
            <a:ext cx="8300115" cy="622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50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mypresentation.ru/documents/415a153621e11458f0fb9ad47b927e83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028" y="99184"/>
            <a:ext cx="8009492" cy="600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53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myslide.ru/documents_2/131344ba46d24490a82fb411e7b3a68b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582" y="340242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61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4" name="Picture 6" descr="https://myslide.ru/documents_2/131344ba46d24490a82fb411e7b3a68b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903" y="138223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24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4" name="Picture 4" descr="http://images.myshared.ru/9/954395/slide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678" y="0"/>
            <a:ext cx="8700977" cy="6525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56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https://myslide.ru/documents_4/86fe175f1c6667ef9333cfa27b4d3d3d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872" y="127589"/>
            <a:ext cx="8331199" cy="6248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94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myslide.ru/documents_2/131344ba46d24490a82fb411e7b3a68b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498" y="125734"/>
            <a:ext cx="8976355" cy="673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60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33936" y="2786897"/>
            <a:ext cx="475001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/>
              <a:t>УДАЧИ!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7759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ufologov.net/wp-content/uploads/c/3/a/c3ab061a41ef0a7ea2200aad7edf69c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492" y="802104"/>
            <a:ext cx="9531016" cy="544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1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2" y="2052918"/>
            <a:ext cx="9403742" cy="419548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https://cf.ppt-online.org/files/slide/i/idjhw3HpFsqM7tSQK2rVoAeuO6RXfPxNmkYU4n/slide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2" y="-1"/>
            <a:ext cx="10952330" cy="689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003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avatars.dzeninfra.ru/get-zen_doc/9352495/pub_640d70d8352af862c4537c5e_640d72c28fc5ca218aa3af1d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90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32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317666" y="1668463"/>
            <a:ext cx="9556668" cy="2822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/>
              <a:t>У _  н _ _ _  о_ _ _ _ _ _  д _ _ _ _ _</a:t>
            </a:r>
            <a:endParaRPr lang="ru-RU" sz="66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00835" y="4010526"/>
            <a:ext cx="10421144" cy="2811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ru-RU" sz="6600" dirty="0" smtClean="0"/>
              <a:t>Уж небо осенью дышало… А.С. Пушкин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632176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737937" y="1058309"/>
            <a:ext cx="10459452" cy="2695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/>
              <a:t>Л _ _ _ _  г _ _ _ _  в н _ _ _ _ _  м _ _ _</a:t>
            </a:r>
            <a:endParaRPr lang="ru-RU" sz="66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13347" y="3428529"/>
            <a:ext cx="10812379" cy="3084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ru-RU" sz="6600" dirty="0" smtClean="0"/>
              <a:t>Люблю грозу в начале мая…Ф. Тютчев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39329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295817" y="1058309"/>
            <a:ext cx="9901572" cy="28238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/>
              <a:t>Б _ _ _  м _ _ _ _  н _ _ _   к _ _ _ _</a:t>
            </a:r>
            <a:endParaRPr lang="ru-RU" sz="66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31122" y="3600982"/>
            <a:ext cx="9901572" cy="2823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ru-RU" sz="6600" dirty="0" smtClean="0"/>
              <a:t>Буря мглою небо кроет … А. С. Пушкин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46442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4220" y="508481"/>
            <a:ext cx="9404723" cy="1400530"/>
          </a:xfrm>
        </p:spPr>
        <p:txBody>
          <a:bodyPr/>
          <a:lstStyle/>
          <a:p>
            <a:r>
              <a:rPr lang="ru-RU" dirty="0" smtClean="0"/>
              <a:t>УРОК МАТЕМАТИКИ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 </a:t>
            </a:r>
            <a:r>
              <a:rPr lang="ru-RU" sz="5400" dirty="0" smtClean="0"/>
              <a:t>7 7 7 7 7 7  7 = 6</a:t>
            </a:r>
          </a:p>
          <a:p>
            <a:r>
              <a:rPr lang="ru-RU" sz="5400" dirty="0" smtClean="0"/>
              <a:t> 7 7 7 7 7 7 7 = 8</a:t>
            </a:r>
          </a:p>
          <a:p>
            <a:r>
              <a:rPr lang="ru-RU" sz="5400" dirty="0"/>
              <a:t> </a:t>
            </a:r>
            <a:r>
              <a:rPr lang="ru-RU" sz="5400" dirty="0" smtClean="0"/>
              <a:t>7 7 7 7 7 7 7 = 10</a:t>
            </a:r>
          </a:p>
          <a:p>
            <a:r>
              <a:rPr lang="ru-RU" sz="5400" dirty="0"/>
              <a:t> </a:t>
            </a:r>
            <a:r>
              <a:rPr lang="ru-RU" sz="5400" dirty="0" smtClean="0"/>
              <a:t>7 7 7 7 7 7 7 = 49</a:t>
            </a:r>
            <a:endParaRPr lang="ru-RU" sz="5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295817" y="1058309"/>
            <a:ext cx="7222541" cy="1203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endParaRPr lang="ru-RU" sz="66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889375" y="1568504"/>
            <a:ext cx="7896309" cy="12432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endParaRPr lang="ru-RU" sz="66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625206" y="2210572"/>
            <a:ext cx="5714583" cy="72142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ru-RU" sz="6600" dirty="0" smtClean="0"/>
              <a:t>( + + + + + ):</a:t>
            </a:r>
            <a:endParaRPr lang="ru-RU" sz="66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506839" y="3150365"/>
            <a:ext cx="5714583" cy="72142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ru-RU" sz="6600" dirty="0" smtClean="0"/>
              <a:t>      </a:t>
            </a:r>
            <a:r>
              <a:rPr lang="ru-RU" sz="6600" dirty="0"/>
              <a:t> </a:t>
            </a:r>
            <a:r>
              <a:rPr lang="ru-RU" sz="6600" dirty="0" smtClean="0"/>
              <a:t>   :        +</a:t>
            </a:r>
            <a:endParaRPr lang="ru-RU" sz="66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625206" y="4150658"/>
            <a:ext cx="5714583" cy="72142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ru-RU" sz="6600" dirty="0" smtClean="0"/>
              <a:t>   :  + :  + :  +</a:t>
            </a:r>
            <a:endParaRPr lang="ru-RU" sz="6600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506838" y="5077274"/>
            <a:ext cx="5714583" cy="72142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ru-RU" sz="6600" dirty="0" smtClean="0"/>
              <a:t>   + + + + + +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48728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ИСТОРИИ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7 ЧУДЕС СВЕТА</a:t>
            </a:r>
            <a:endParaRPr lang="ru-RU" dirty="0"/>
          </a:p>
        </p:txBody>
      </p:sp>
      <p:pic>
        <p:nvPicPr>
          <p:cNvPr id="5122" name="Picture 2" descr="https://udoba.org/sites/default/files/h5p/content/17272/images/file-618d1d1aa7c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940" y="1853248"/>
            <a:ext cx="5354082" cy="4015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053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30</TotalTime>
  <Words>164</Words>
  <Application>Microsoft Office PowerPoint</Application>
  <PresentationFormat>Широкоэкранный</PresentationFormat>
  <Paragraphs>20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Ион</vt:lpstr>
      <vt:lpstr>ДОБРО ПОЖАЛОВАТЬ В 7 КЛАСС!</vt:lpstr>
      <vt:lpstr>Презентация PowerPoint</vt:lpstr>
      <vt:lpstr>Презентация PowerPoint</vt:lpstr>
      <vt:lpstr>Презентация PowerPoint</vt:lpstr>
      <vt:lpstr>УРОК ЛИТЕРАТУРЫ</vt:lpstr>
      <vt:lpstr>Презентация PowerPoint</vt:lpstr>
      <vt:lpstr>Презентация PowerPoint</vt:lpstr>
      <vt:lpstr>УРОК МАТЕМАТИКИ</vt:lpstr>
      <vt:lpstr>УРОК ИСТОРИИ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 В 7 КЛАСС!</dc:title>
  <dc:creator>Admin</dc:creator>
  <cp:lastModifiedBy>Admin</cp:lastModifiedBy>
  <cp:revision>4</cp:revision>
  <dcterms:created xsi:type="dcterms:W3CDTF">2023-08-30T06:55:49Z</dcterms:created>
  <dcterms:modified xsi:type="dcterms:W3CDTF">2023-08-30T07:26:24Z</dcterms:modified>
</cp:coreProperties>
</file>