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5" r:id="rId3"/>
    <p:sldId id="258" r:id="rId4"/>
    <p:sldId id="274" r:id="rId5"/>
    <p:sldId id="277" r:id="rId6"/>
    <p:sldId id="273" r:id="rId7"/>
    <p:sldId id="270" r:id="rId8"/>
    <p:sldId id="269" r:id="rId9"/>
    <p:sldId id="266" r:id="rId10"/>
    <p:sldId id="272" r:id="rId11"/>
    <p:sldId id="268" r:id="rId12"/>
    <p:sldId id="267" r:id="rId13"/>
    <p:sldId id="265" r:id="rId14"/>
    <p:sldId id="260" r:id="rId15"/>
    <p:sldId id="264" r:id="rId16"/>
    <p:sldId id="263" r:id="rId17"/>
    <p:sldId id="262" r:id="rId18"/>
    <p:sldId id="26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46" d="100"/>
          <a:sy n="46" d="100"/>
        </p:scale>
        <p:origin x="-636" y="-8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ownloads\1613460631_12-p-fon-dlya-prezentatsii-pro-rodnoi-krai-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6097"/>
            <a:ext cx="9144000" cy="6864097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329642" cy="4625989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Центр музыкально-патриотического воспитания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МДОАУ №101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Музыкальный руководитель</a:t>
            </a:r>
          </a:p>
          <a:p>
            <a:pPr algn="ctr"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Леутина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Ольга Юрьевна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ownloads\1613460631_12-p-fon-dlya-prezentatsii-pro-rodnoi-krai-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409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14488"/>
            <a:ext cx="8229600" cy="1000132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Соблюдение правил техники безопасности, санитарно-гигиенических требований к материалам и атрибутам;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Весь раздаточный материал размещен с учетом соблюдения правил техники безопасности, и регулярно подвергается обработке согласно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 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Балалайка, которая размещена в вертикальном положении, закреплена жгутом, который исключает возможность падения инструмента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ownloads\1613460631_12-p-fon-dlya-prezentatsii-pro-rodnoi-krai-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4097"/>
          </a:xfrm>
          <a:prstGeom prst="rect">
            <a:avLst/>
          </a:prstGeom>
          <a:noFill/>
        </p:spPr>
      </p:pic>
      <p:pic>
        <p:nvPicPr>
          <p:cNvPr id="6146" name="Picture 2" descr="C:\Users\Пользователь\Desktop\патриотический уголок\DSCN099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571480"/>
            <a:ext cx="7974705" cy="5981705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ownloads\1613460631_12-p-fon-dlya-prezentatsii-pro-rodnoi-krai-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409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50019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Разнообразие материала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3116"/>
            <a:ext cx="8929718" cy="39830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Макеты: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Пользователь\Desktop\патриотический уголок\0-02-0a-256e7ae799720fbfcaf4730d7132406746e0c53fadcfcea90339bf2150133f08_2c1563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32" y="1571612"/>
            <a:ext cx="6667493" cy="500062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ownloads\1613460631_12-p-fon-dlya-prezentatsii-pro-rodnoi-krai-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409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35732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Наглядные пособия: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Пользователь\Desktop\патриотический уголок\0-02-0a-edad41cee6018e6d3ee63301829e0770762bc5b8a4138a5626bc0f4a05461b3a_c898c3cb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66" y="1857364"/>
            <a:ext cx="5941508" cy="4456131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Пользователь\Downloads\1613460631_12-p-fon-dlya-prezentatsii-pro-rodnoi-krai-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409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Проекты и дидактические разработки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Пользователь\Desktop\патриотический уголок\DSCN101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54691" y="2214554"/>
            <a:ext cx="6034617" cy="3911609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ownloads\1613460631_12-p-fon-dlya-prezentatsii-pro-rodnoi-krai-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409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14300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Музыкально – дидактические игры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Пользователь\Desktop\патриотический уголок\0-02-0a-676aae1119ad805b6335ba1027b81974c5117f53b612f025a9cd9624e824fd33_7138a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56" y="2000240"/>
            <a:ext cx="5822453" cy="436684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ownloads\1613460631_12-p-fon-dlya-prezentatsii-pro-rodnoi-krai-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409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100013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Наборы атрибут для исполнения танцевальных композиций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Пользователь\Desktop\патриотический уголок\DSCN100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59954" y="2285992"/>
            <a:ext cx="6083880" cy="4286279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ownloads\1613460631_12-p-fon-dlya-prezentatsii-pro-rodnoi-krai-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409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114300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Воспитательная и развивающая направленность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детей формируется чувство уважения и привязанности к своему дому, городу, родному краю, стране; расширяются представления о городах Оренбуржья, его знаменитых людях; о символике, о памятниках культуры, народного искусства; развивается чувство ответственности и гордости за достижения своей страны, появляется интерес к народным традициям, обычаям русского народа; у детей сформированы предпосылки для чувства толерантности, уважения к другим народам, их традициям.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ownloads\1613460631_12-p-fon-dlya-prezentatsii-pro-rodnoi-krai-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4097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55441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ownloads\1613460631_12-p-fon-dlya-prezentatsii-pro-rodnoi-krai-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409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Пользователь\Desktop\патриотический уголок\DSCN099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357166"/>
            <a:ext cx="8381553" cy="6286165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ownloads\1613460631_12-p-fon-dlya-prezentatsii-pro-rodnoi-krai-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4097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4292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формирование у детей нравственно-патриотических чувств на основе духовно – нравственных ценностей российского народа;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приобщение детей к традициям и обычаям своего народа;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формирование у детей чувства привязанности к своей семье, дому, детскому саду, городу, стране;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воспитание чувства собственного достоинства у ребёнка как представителя своего народа, толерантного отношения к представителям других национальностей;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формирование представлений о России как о родной стране, о Москве - как о столице России;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воспитание гражданско-патриотических чувств через изучение государственной символики России;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ownloads\1613460631_12-p-fon-dlya-prezentatsii-pro-rodnoi-krai-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4097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71501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Эстетичность оформления центра и его материалов</a:t>
            </a:r>
          </a:p>
          <a:p>
            <a:pPr algn="just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Центр музыкально-патриотического воспитания МДОАУ №101 занимает центральное место в развивающей  предметно пространственной среде зала.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Соблюдена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эстетика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оформления предметно-пространственной развивающей среды музыкального зала. Акцент в оформлении центра направлен на использование 3 цветовых оттенков – красного, синего и белого. Яркость, доступность, и дидактическая ценность материалов центра позволяют максимально реализовать образовательный потенциал пространства музыкального зала.</a:t>
            </a:r>
          </a:p>
          <a:p>
            <a:pPr algn="just"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ownloads\1613460631_12-p-fon-dlya-prezentatsii-pro-rodnoi-krai-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409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</a:t>
            </a:r>
            <a:endParaRPr lang="ru-RU" dirty="0"/>
          </a:p>
        </p:txBody>
      </p:sp>
      <p:pic>
        <p:nvPicPr>
          <p:cNvPr id="3074" name="Picture 2" descr="C:\Users\Пользователь\Desktop\патриотический уголок\DSCN099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5" y="1030652"/>
            <a:ext cx="6794014" cy="5095511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ownloads\1613460631_12-p-fon-dlya-prezentatsii-pro-rodnoi-krai-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409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35732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Творческий и инновационный подход к оформлению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Творческий подход к оформлению центра отражен в наличии интересных решений по оформлению: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На заднике уголка расположены яркие большие фотографии памятных мест и символов Оренбуржья – это фотографии памятника Ю. А. Гагарину, набережной к реке Урал, хлеба, оренбургской паутинки, газового завода.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Стойка, держащая полку. оформлена в виде ствола березы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ownloads\1613460631_12-p-fon-dlya-prezentatsii-pro-rodnoi-krai-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4097"/>
          </a:xfrm>
          <a:prstGeom prst="rect">
            <a:avLst/>
          </a:prstGeom>
          <a:noFill/>
        </p:spPr>
      </p:pic>
      <p:pic>
        <p:nvPicPr>
          <p:cNvPr id="4098" name="Picture 2" descr="C:\Users\Пользователь\Desktop\патриотический уголок\DSCN100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28" y="1214422"/>
            <a:ext cx="6589209" cy="4941907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ownloads\1613460631_12-p-fon-dlya-prezentatsii-pro-rodnoi-krai-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409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157163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Доступность материалов для свободного пользования детьми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удобных для детей полочках расположены иллюстративный и дидактический материал, макеты, альбомы, атрибуты, куклы в национальных костюмах, народные музыкальные инструменты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Здесь дети с удовольствием листают тематические альбомы, книги, рассматривают элементы народных костюмов. Происходит постоянное обновление книг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составляющие центра можно легко переставить. Центр обеспечивает принцип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трансформируемости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РППС т. е. обеспечивает возможность изменений в зависимости от образовательной ситуации и меняющихся интересов и возможностей детей; 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ownloads\1613460631_12-p-fon-dlya-prezentatsii-pro-rodnoi-krai-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409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</a:t>
            </a:r>
            <a:endParaRPr lang="ru-RU" dirty="0"/>
          </a:p>
        </p:txBody>
      </p:sp>
      <p:pic>
        <p:nvPicPr>
          <p:cNvPr id="5122" name="Picture 2" descr="C:\Users\Пользователь\Desktop\патриотический уголок\0-02-0a-6db51440825d596f7e4600449458502bfa97e73aa99558c28cbb0082895c0233_fb1c0def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407</Words>
  <PresentationFormat>Экран (4:3)</PresentationFormat>
  <Paragraphs>39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П</vt:lpstr>
      <vt:lpstr>Творческий и инновационный подход к оформлению</vt:lpstr>
      <vt:lpstr>Слайд 7</vt:lpstr>
      <vt:lpstr>Доступность материалов для свободного пользования детьми</vt:lpstr>
      <vt:lpstr>П</vt:lpstr>
      <vt:lpstr>Соблюдение правил техники безопасности, санитарно-гигиенических требований к материалам и атрибутам; </vt:lpstr>
      <vt:lpstr>П</vt:lpstr>
      <vt:lpstr>Разнообразие материала</vt:lpstr>
      <vt:lpstr>Наглядные пособия:</vt:lpstr>
      <vt:lpstr>Проекты и дидактические разработки</vt:lpstr>
      <vt:lpstr>Музыкально – дидактические игры</vt:lpstr>
      <vt:lpstr>Наборы атрибут для исполнения танцевальных композиций</vt:lpstr>
      <vt:lpstr>Воспитательная и развивающая направленность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12</cp:revision>
  <dcterms:created xsi:type="dcterms:W3CDTF">2023-04-04T15:56:38Z</dcterms:created>
  <dcterms:modified xsi:type="dcterms:W3CDTF">2023-06-10T16:05:42Z</dcterms:modified>
</cp:coreProperties>
</file>