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3" r:id="rId7"/>
    <p:sldId id="267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27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96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1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0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9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96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4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6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2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BE2E9-F37C-43AF-BDF2-826D59F15111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CF4A2-80EC-40A7-80B8-3F1FF512B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6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557748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«Федор, ты наш герой»: </a:t>
            </a:r>
            <a:endParaRPr lang="ru-RU" sz="6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мальчик из Брянской области стал символом борьбы с украинскими боевиками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7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9375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3. На улице плачет девочка.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Как вы поступите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а) попытаетесь ей помочь;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б) подумаете о том, что же могло произойти;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в) не обратите внимания.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57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5252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1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t="27225"/>
          <a:stretch/>
        </p:blipFill>
        <p:spPr bwMode="auto">
          <a:xfrm>
            <a:off x="179512" y="332656"/>
            <a:ext cx="8856984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0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" t="8455" r="-1"/>
          <a:stretch/>
        </p:blipFill>
        <p:spPr bwMode="auto">
          <a:xfrm>
            <a:off x="161238" y="116632"/>
            <a:ext cx="8875258" cy="684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5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17632" cy="207424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Вести о поступке парня распространились по </a:t>
            </a:r>
            <a:r>
              <a:rPr 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региону. Теперь 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самых разных улицах областного центра можно увидеть плакаты 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«Федор - наш герой».</a:t>
            </a:r>
            <a:r>
              <a:rPr lang="ru-RU" sz="4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8840"/>
            <a:ext cx="84352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98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/>
              <a:t>Медаль «Доблесть и отвага»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Медаль «Доблесть и отвага»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200"/>
            <a:ext cx="7632847" cy="50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4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Карточки с заданиями для работы в парах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00093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856984" cy="6336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Вы взяли в библиотеке книгу, которая имеется там только в единственном экземпляре (больше таких нет). Библиотекарь попросил вернуть её через два дня. Но вы не успели её прочитать.</a:t>
            </a:r>
            <a:br>
              <a:rPr lang="ru-RU" sz="3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Как вы поступите:</a:t>
            </a:r>
            <a:br>
              <a:rPr lang="ru-RU" sz="3900" b="1" dirty="0">
                <a:latin typeface="Times New Roman" pitchFamily="18" charset="0"/>
                <a:cs typeface="Times New Roman" pitchFamily="18" charset="0"/>
              </a:rPr>
            </a:b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а) просто не принесёте книгу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9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б) принесёте книгу и попросите дать её ещё </a:t>
            </a:r>
            <a:r>
              <a:rPr lang="ru-RU" sz="3900" b="1"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sz="3900" b="1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в) скажите, что забыли книгу дома.</a:t>
            </a:r>
            <a:br>
              <a:rPr lang="ru-RU" sz="3900" b="1" dirty="0">
                <a:latin typeface="Times New Roman" pitchFamily="18" charset="0"/>
                <a:cs typeface="Times New Roman" pitchFamily="18" charset="0"/>
              </a:rPr>
            </a:b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149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. Ваш товарищ не сделал  задачу, так как не знает, как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решать.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Как вы поступите: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дадите списать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скажете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что нужно на уроке внимательно слушать учителя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после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уроков объясните товарищу решение задачи.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892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114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Вести о поступке парня распространились по региону. Теперь на самых разных улицах областного центра можно увидеть плакаты «Федор - наш герой». </vt:lpstr>
      <vt:lpstr>Медаль «Доблесть и отвага»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2019-04-10</dc:creator>
  <cp:lastModifiedBy>2019-04-10</cp:lastModifiedBy>
  <cp:revision>4</cp:revision>
  <dcterms:created xsi:type="dcterms:W3CDTF">2023-03-14T14:42:12Z</dcterms:created>
  <dcterms:modified xsi:type="dcterms:W3CDTF">2023-04-25T18:58:18Z</dcterms:modified>
</cp:coreProperties>
</file>