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3" r:id="rId5"/>
    <p:sldId id="266" r:id="rId6"/>
    <p:sldId id="267" r:id="rId7"/>
    <p:sldId id="268" r:id="rId8"/>
    <p:sldId id="271" r:id="rId9"/>
    <p:sldId id="272" r:id="rId10"/>
    <p:sldId id="273" r:id="rId11"/>
    <p:sldId id="274" r:id="rId12"/>
    <p:sldId id="269" r:id="rId13"/>
    <p:sldId id="270" r:id="rId14"/>
    <p:sldId id="276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10/31/2023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10/31/2023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10/31/2023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10/31/2023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10/31/2023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10/31/2023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10/31/2023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10/31/2023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10/31/2023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2133600"/>
            <a:ext cx="7406640" cy="10668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Проект «Мы вместе!»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7800" y="4419600"/>
            <a:ext cx="7391400" cy="2209800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Руководители проекта: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Перминова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Лариса Алексеевна – воспитатель высшей квалификационной категории; </a:t>
            </a:r>
          </a:p>
          <a:p>
            <a:pPr algn="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Еремина Светлана Владимировна – воспитатель</a:t>
            </a:r>
          </a:p>
          <a:p>
            <a:pPr algn="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первой квалификационной категории.</a:t>
            </a:r>
          </a:p>
          <a:p>
            <a:pPr algn="r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г.Лесозаводск </a:t>
            </a:r>
          </a:p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2023г.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143000" y="1271295"/>
            <a:ext cx="7391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Конкурс: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Траектория образования и воспитания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Направление: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Современное воспитание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990600" y="202913"/>
            <a:ext cx="7848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дошкольное образовательное бюджетное учреждение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Центр развития ребенка - детский сад №5 Лесозаводского городского округа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6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Домашние задания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7176" name="Picture 8" descr="C:\Users\пользователь\Desktop\мы вместе\мы вместе\2e1477b7-2bc9-4afc-b39e-7df2852236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8163" b="14286"/>
          <a:stretch>
            <a:fillRect/>
          </a:stretch>
        </p:blipFill>
        <p:spPr bwMode="auto">
          <a:xfrm>
            <a:off x="1752600" y="1752600"/>
            <a:ext cx="2667000" cy="2362200"/>
          </a:xfrm>
          <a:prstGeom prst="rect">
            <a:avLst/>
          </a:prstGeom>
          <a:noFill/>
        </p:spPr>
      </p:pic>
      <p:pic>
        <p:nvPicPr>
          <p:cNvPr id="18" name="Picture 3" descr="C:\Users\пользователь\Desktop\мы вместе\мы вместе\3ef544f4-3034-40e4-ab94-6a22d97818e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810000"/>
            <a:ext cx="2743200" cy="213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216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Опытно-экспериментальная деятельность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11" name="Picture 2" descr="C:\Users\пользователь\Desktop\мы вместе\мы вместе\IMG-287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00400" y="4038600"/>
            <a:ext cx="3581400" cy="2286000"/>
          </a:xfrm>
          <a:prstGeom prst="rect">
            <a:avLst/>
          </a:prstGeom>
          <a:noFill/>
        </p:spPr>
      </p:pic>
      <p:pic>
        <p:nvPicPr>
          <p:cNvPr id="12" name="Picture 3" descr="C:\Users\пользователь\Desktop\мы вместе\мы вместе\IMG-27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0400" y="1676400"/>
            <a:ext cx="3505200" cy="2209799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435608" y="1600200"/>
            <a:ext cx="7498080" cy="4648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866888" cy="94456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Театрализованная постановка сказок «Теремок», «Репка»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8" name="Picture 2" descr="C:\Users\пользователь\Desktop\мы вместе\мы вместе\IMG-28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0" y="1295400"/>
            <a:ext cx="3048000" cy="2362200"/>
          </a:xfrm>
          <a:prstGeom prst="rect">
            <a:avLst/>
          </a:prstGeom>
          <a:noFill/>
        </p:spPr>
      </p:pic>
      <p:pic>
        <p:nvPicPr>
          <p:cNvPr id="9" name="Picture 3" descr="C:\Users\пользователь\Desktop\мы вместе\мы вместе\IMG-29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00600" y="4191000"/>
            <a:ext cx="3352800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1596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«Праздник дружбы»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12" name="Picture 2" descr="C:\Users\пользователь\Desktop\мы вместе\мы вместе\IMG-30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95600" y="1447800"/>
            <a:ext cx="3352800" cy="2286000"/>
          </a:xfrm>
          <a:prstGeom prst="rect">
            <a:avLst/>
          </a:prstGeom>
          <a:noFill/>
        </p:spPr>
      </p:pic>
      <p:pic>
        <p:nvPicPr>
          <p:cNvPr id="13" name="Picture 3" descr="C:\Users\пользователь\Desktop\мы вместе\мы вместе\IMG-30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29200" y="4153471"/>
            <a:ext cx="3746500" cy="2094929"/>
          </a:xfrm>
          <a:prstGeom prst="rect">
            <a:avLst/>
          </a:prstGeom>
          <a:noFill/>
        </p:spPr>
      </p:pic>
      <p:pic>
        <p:nvPicPr>
          <p:cNvPr id="14" name="Picture 4" descr="C:\Users\пользователь\Desktop\мы вместе\мы вместе\IMG-305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95400" y="4267200"/>
            <a:ext cx="3124200" cy="2034455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447800" y="1447800"/>
            <a:ext cx="7498080" cy="4800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381000"/>
            <a:ext cx="749808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«Стена добрых дел»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2293" name="Picture 5" descr="C:\Users\пользователь\Desktop\мы вместе\мы вместе\IMG-31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47800" y="990600"/>
            <a:ext cx="6861175" cy="56003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Цель проекта: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1447800"/>
            <a:ext cx="7943088" cy="4800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внедрение наставничества в деятельность детского сада, направленную на развитие духовно- нравственной личности дошкольников; приобретение опыта наставничества детьми старшего дошкольного возраста и формирование разновозрастного детского сообщества.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609600"/>
            <a:ext cx="7498080" cy="8080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Задачи проекта: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447800"/>
            <a:ext cx="8019288" cy="48006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1. Учить детей делиться собственным опытом, обогащать образ старших детей представлениями о себе как о помощнике и защитнике слабых;</a:t>
            </a:r>
          </a:p>
          <a:p>
            <a:pPr>
              <a:buNone/>
            </a:pPr>
            <a:r>
              <a:rPr lang="ru-RU" dirty="0" smtClean="0"/>
              <a:t>2.Развивать коммуникативные навыки у детей; способствовать к совершенству и гармоничному взаимодействию с младшими дошкольниками.</a:t>
            </a:r>
          </a:p>
          <a:p>
            <a:pPr>
              <a:buNone/>
            </a:pPr>
            <a:r>
              <a:rPr lang="ru-RU" dirty="0" smtClean="0"/>
              <a:t>3. Воспитывать духовно – нравственную личность с активной жизненной позицией; формировать у детей позитивные установки на добровольческую деятельность.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62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Подготовительный этап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1219200"/>
            <a:ext cx="7943088" cy="533400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Утренний круг, беседа с малышами</a:t>
            </a:r>
          </a:p>
          <a:p>
            <a:pPr algn="ct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6" name="Picture 2" descr="C:\Users\пользователь\Desktop\мы вместе\мы вместе\IMG-298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29000" y="2057400"/>
            <a:ext cx="2743174" cy="1759574"/>
          </a:xfrm>
          <a:prstGeom prst="rect">
            <a:avLst/>
          </a:prstGeom>
          <a:noFill/>
        </p:spPr>
      </p:pic>
      <p:pic>
        <p:nvPicPr>
          <p:cNvPr id="7" name="Picture 3" descr="C:\Users\пользователь\Desktop\мы вместе\мы вместе\IMG-268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7400" y="4191001"/>
            <a:ext cx="2743200" cy="1981199"/>
          </a:xfrm>
          <a:prstGeom prst="rect">
            <a:avLst/>
          </a:prstGeom>
          <a:noFill/>
        </p:spPr>
      </p:pic>
      <p:pic>
        <p:nvPicPr>
          <p:cNvPr id="8" name="Picture 2" descr="C:\Users\пользователь\Desktop\мы вместе\мы вместе\IMG-269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86400" y="4191001"/>
            <a:ext cx="27432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216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Основной этап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990600"/>
            <a:ext cx="7498080" cy="525780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Знакомство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Picture 2" descr="C:\Users\пользователь\Desktop\мы вместе\мы вместе\IMG-99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9200" y="1828800"/>
            <a:ext cx="3385868" cy="3124200"/>
          </a:xfrm>
          <a:prstGeom prst="rect">
            <a:avLst/>
          </a:prstGeom>
          <a:noFill/>
        </p:spPr>
      </p:pic>
      <p:pic>
        <p:nvPicPr>
          <p:cNvPr id="6" name="Picture 2" descr="C:\Users\пользователь\Desktop\мы вместе\мы вместе\IMG-995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53000" y="3505200"/>
            <a:ext cx="3657600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0"/>
            <a:ext cx="7866888" cy="9906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Показали и научили малышей садить лук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Picture 2" descr="C:\Users\пользователь\Desktop\мы вместе\мы вместе\IMG-28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67000" y="1143000"/>
            <a:ext cx="4191000" cy="2452092"/>
          </a:xfrm>
          <a:prstGeom prst="rect">
            <a:avLst/>
          </a:prstGeom>
          <a:noFill/>
        </p:spPr>
      </p:pic>
      <p:pic>
        <p:nvPicPr>
          <p:cNvPr id="8" name="Picture 3" descr="C:\Users\пользователь\Desktop\мы вместе\мы вместе\IMG-28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95600" y="3810000"/>
            <a:ext cx="3860800" cy="24384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216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День пальчиковых гимнастик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8" name="Picture 2" descr="C:\Users\пользователь\Desktop\мы вместе\мы вместе\IMG-29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47800" y="990600"/>
            <a:ext cx="3048000" cy="2590800"/>
          </a:xfrm>
          <a:prstGeom prst="rect">
            <a:avLst/>
          </a:prstGeom>
          <a:noFill/>
        </p:spPr>
      </p:pic>
      <p:pic>
        <p:nvPicPr>
          <p:cNvPr id="9" name="Picture 3" descr="C:\Users\пользователь\Desktop\мы вместе\мы вместе\IMG-294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34000" y="990600"/>
            <a:ext cx="3048000" cy="2490470"/>
          </a:xfrm>
          <a:prstGeom prst="rect">
            <a:avLst/>
          </a:prstGeom>
          <a:noFill/>
        </p:spPr>
      </p:pic>
      <p:pic>
        <p:nvPicPr>
          <p:cNvPr id="12" name="Picture 6" descr="C:\Users\пользователь\Desktop\мы вместе\мы вместе\IMG-312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71800" y="3810000"/>
            <a:ext cx="3200400" cy="26474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8095488" cy="8382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Беседа с малышами «Что такое светофор и для чего он нужен?»; подвижная игра «Красный, желтый,  зеленый»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14" name="Picture 2" descr="C:\Users\пользователь\Desktop\мы вместе\мы вместе\IMG-28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143000"/>
            <a:ext cx="3505200" cy="2571750"/>
          </a:xfrm>
          <a:prstGeom prst="rect">
            <a:avLst/>
          </a:prstGeom>
          <a:noFill/>
        </p:spPr>
      </p:pic>
      <p:pic>
        <p:nvPicPr>
          <p:cNvPr id="17" name="Picture 5" descr="C:\Users\пользователь\Desktop\мы вместе\мы вместе\IMG-2861.jpg"/>
          <p:cNvPicPr>
            <a:picLocks noChangeAspect="1" noChangeArrowheads="1"/>
          </p:cNvPicPr>
          <p:nvPr/>
        </p:nvPicPr>
        <p:blipFill>
          <a:blip r:embed="rId3" cstate="print"/>
          <a:srcRect t="14286" r="6002"/>
          <a:stretch>
            <a:fillRect/>
          </a:stretch>
        </p:blipFill>
        <p:spPr bwMode="auto">
          <a:xfrm>
            <a:off x="3048001" y="3886200"/>
            <a:ext cx="3505200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28600"/>
            <a:ext cx="7498080" cy="762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Совместные экскурсии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13" name="Picture 4" descr="C:\Users\пользователь\Desktop\мы вместе\мы вместе\IMG-99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1" y="1066801"/>
            <a:ext cx="2514600" cy="2209800"/>
          </a:xfrm>
          <a:prstGeom prst="rect">
            <a:avLst/>
          </a:prstGeom>
          <a:noFill/>
        </p:spPr>
      </p:pic>
      <p:pic>
        <p:nvPicPr>
          <p:cNvPr id="14" name="Picture 5" descr="C:\Users\пользователь\Desktop\мы вместе\мы вместе\IMG-2040.jpg"/>
          <p:cNvPicPr>
            <a:picLocks noChangeAspect="1" noChangeArrowheads="1"/>
          </p:cNvPicPr>
          <p:nvPr/>
        </p:nvPicPr>
        <p:blipFill>
          <a:blip r:embed="rId3" cstate="print"/>
          <a:srcRect l="10650" b="4082"/>
          <a:stretch>
            <a:fillRect/>
          </a:stretch>
        </p:blipFill>
        <p:spPr bwMode="auto">
          <a:xfrm>
            <a:off x="1828799" y="4114800"/>
            <a:ext cx="2590801" cy="2133600"/>
          </a:xfrm>
          <a:prstGeom prst="rect">
            <a:avLst/>
          </a:prstGeom>
          <a:noFill/>
        </p:spPr>
      </p:pic>
      <p:pic>
        <p:nvPicPr>
          <p:cNvPr id="15" name="Picture 6" descr="C:\Users\пользователь\Desktop\мы вместе\мы вместе\IMG-00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4114801"/>
            <a:ext cx="2438401" cy="2209800"/>
          </a:xfrm>
          <a:prstGeom prst="rect">
            <a:avLst/>
          </a:prstGeom>
          <a:noFill/>
        </p:spPr>
      </p:pic>
      <p:pic>
        <p:nvPicPr>
          <p:cNvPr id="12" name="Picture 3" descr="C:\Users\пользователь\Desktop\мы вместе\мы вместе\IMG-2003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7400" y="1066800"/>
            <a:ext cx="2438400" cy="2343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13">
      <a:dk1>
        <a:sysClr val="windowText" lastClr="000000"/>
      </a:dk1>
      <a:lt1>
        <a:sysClr val="window" lastClr="FFFFFF"/>
      </a:lt1>
      <a:dk2>
        <a:srgbClr val="323232"/>
      </a:dk2>
      <a:lt2>
        <a:srgbClr val="C4E1F2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982</TotalTime>
  <Words>195</Words>
  <Application>Microsoft Office PowerPoint</Application>
  <PresentationFormat>Экран (4:3)</PresentationFormat>
  <Paragraphs>34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Проект «Мы вместе!»</vt:lpstr>
      <vt:lpstr>Цель проекта:</vt:lpstr>
      <vt:lpstr>Задачи проекта: </vt:lpstr>
      <vt:lpstr>Подготовительный этап</vt:lpstr>
      <vt:lpstr>Основной этап</vt:lpstr>
      <vt:lpstr>Показали и научили малышей садить лук.</vt:lpstr>
      <vt:lpstr>День пальчиковых гимнастик </vt:lpstr>
      <vt:lpstr>Беседа с малышами «Что такое светофор и для чего он нужен?»; подвижная игра «Красный, желтый,  зеленый» </vt:lpstr>
      <vt:lpstr>Совместные экскурсии</vt:lpstr>
      <vt:lpstr>Домашние задания</vt:lpstr>
      <vt:lpstr>Опытно-экспериментальная деятельность</vt:lpstr>
      <vt:lpstr>Театрализованная постановка сказок «Теремок», «Репка»</vt:lpstr>
      <vt:lpstr>«Праздник дружбы»</vt:lpstr>
      <vt:lpstr>«Стена добрых дел»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«Мы вместе!»</dc:title>
  <dc:creator>пользователь</dc:creator>
  <cp:lastModifiedBy>888</cp:lastModifiedBy>
  <cp:revision>33</cp:revision>
  <dcterms:created xsi:type="dcterms:W3CDTF">2023-03-08T10:54:16Z</dcterms:created>
  <dcterms:modified xsi:type="dcterms:W3CDTF">2023-10-31T12:09:35Z</dcterms:modified>
</cp:coreProperties>
</file>